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704" r:id="rId5"/>
  </p:sldMasterIdLst>
  <p:notesMasterIdLst>
    <p:notesMasterId r:id="rId22"/>
  </p:notesMasterIdLst>
  <p:handoutMasterIdLst>
    <p:handoutMasterId r:id="rId23"/>
  </p:handoutMasterIdLst>
  <p:sldIdLst>
    <p:sldId id="263" r:id="rId6"/>
    <p:sldId id="4309" r:id="rId7"/>
    <p:sldId id="4298" r:id="rId8"/>
    <p:sldId id="4299" r:id="rId9"/>
    <p:sldId id="4295" r:id="rId10"/>
    <p:sldId id="4310" r:id="rId11"/>
    <p:sldId id="4297" r:id="rId12"/>
    <p:sldId id="4311" r:id="rId13"/>
    <p:sldId id="4317" r:id="rId14"/>
    <p:sldId id="4313" r:id="rId15"/>
    <p:sldId id="4005" r:id="rId16"/>
    <p:sldId id="4308" r:id="rId17"/>
    <p:sldId id="4315" r:id="rId18"/>
    <p:sldId id="4316" r:id="rId19"/>
    <p:sldId id="4314" r:id="rId20"/>
    <p:sldId id="595" r:id="rId21"/>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C9074A-26AD-3BFD-F783-3CAE33C7EC6C}" name="Kirsten Verclas" initials="KV" userId="S::kverclas_naseo.org#ext#@rockmtnins.onmicrosoft.com::baec1550-0a16-44b3-a6ce-af2c70e86f9d" providerId="AD"/>
  <p188:author id="{E694719C-A7C7-AE3F-2E4B-26A7D7FE5AFA}" name="Alex Walmsley" initials="AW" userId="S::alex.walmsley@rmi.org::eb2e3930-e9a6-4fa0-8059-8e1079a668a9" providerId="AD"/>
  <p188:author id="{9691FCCE-1DEC-8B0B-ACAF-D235F25006F5}" name="Avery McEvoy" initials="AM" userId="S::amcevoy@RMI.org::659134c3-dd76-4918-8576-1725abac09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ladino, Joseph (HQ)" initials="PJ(" lastIdx="1" clrIdx="0">
    <p:extLst>
      <p:ext uri="{19B8F6BF-5375-455C-9EA6-DF929625EA0E}">
        <p15:presenceInfo xmlns:p15="http://schemas.microsoft.com/office/powerpoint/2012/main" userId="S::Joseph.Paladino@hq.doe.gov::5f46adf8-040f-4e0f-8a00-70a96caced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C66FF"/>
    <a:srgbClr val="FF0066"/>
    <a:srgbClr val="FF3399"/>
    <a:srgbClr val="F10019"/>
    <a:srgbClr val="ED9BFF"/>
    <a:srgbClr val="9D0000"/>
    <a:srgbClr val="C99BCF"/>
    <a:srgbClr val="AE126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88" autoAdjust="0"/>
    <p:restoredTop sz="96041" autoAdjust="0"/>
  </p:normalViewPr>
  <p:slideViewPr>
    <p:cSldViewPr snapToGrid="0">
      <p:cViewPr>
        <p:scale>
          <a:sx n="80" d="100"/>
          <a:sy n="80" d="100"/>
        </p:scale>
        <p:origin x="950" y="9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15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64625A13-AE2D-4C9A-8EF1-985C45B71586}" type="datetimeFigureOut">
              <a:rPr lang="en-US" smtClean="0"/>
              <a:t>2/1/2024</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E0A7AB36-F05F-4995-A875-775B2F7EA37F}" type="slidenum">
              <a:rPr lang="en-US" smtClean="0"/>
              <a:t>‹#›</a:t>
            </a:fld>
            <a:endParaRPr lang="en-US"/>
          </a:p>
        </p:txBody>
      </p:sp>
    </p:spTree>
    <p:extLst>
      <p:ext uri="{BB962C8B-B14F-4D97-AF65-F5344CB8AC3E}">
        <p14:creationId xmlns:p14="http://schemas.microsoft.com/office/powerpoint/2010/main" val="1236798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21075AF7-4EC6-4F5A-A55D-0D3AACE47C0F}" type="datetimeFigureOut">
              <a:rPr lang="en-US" smtClean="0"/>
              <a:t>2/1/2024</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5F035CF0-E655-47E3-93DC-7ACBB918F656}" type="slidenum">
              <a:rPr lang="en-US" smtClean="0"/>
              <a:t>‹#›</a:t>
            </a:fld>
            <a:endParaRPr lang="en-US"/>
          </a:p>
        </p:txBody>
      </p:sp>
    </p:spTree>
    <p:extLst>
      <p:ext uri="{BB962C8B-B14F-4D97-AF65-F5344CB8AC3E}">
        <p14:creationId xmlns:p14="http://schemas.microsoft.com/office/powerpoint/2010/main" val="245940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6C1D6-E09B-764B-9451-E11C01C594D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1996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dirty="0"/>
              <a:t>The federal government has a goal of 100% clean electricity by 2035, and a target of net-zero emissions by 2050.</a:t>
            </a:r>
          </a:p>
          <a:p>
            <a:pPr marL="285750" indent="-285750">
              <a:buFont typeface="Arial" panose="020B0604020202020204" pitchFamily="34" charset="0"/>
              <a:buChar char="•"/>
            </a:pPr>
            <a:r>
              <a:rPr lang="en-US" sz="1200" b="0" dirty="0"/>
              <a:t>Recent publications, such as the DOE Virtual Power Plant (VPP) Liftoff report, project an incremental 60 GW of growth in US-wide peak demand between 2023 and 2030 (from 740 GW to 800 GW). VPPs have been identified as having the potential to meet 80-160 GW of peak demand by 2030.</a:t>
            </a:r>
          </a:p>
          <a:p>
            <a:pPr marL="285750" indent="-285750">
              <a:buFont typeface="Arial" panose="020B0604020202020204" pitchFamily="34" charset="0"/>
              <a:buChar char="•"/>
            </a:pPr>
            <a:r>
              <a:rPr lang="en-US" sz="1200" b="0" dirty="0"/>
              <a:t>If DER and VPP integration on the scale envisioned is to occur, standardized processes for DER deployment and grid planning will be required to create efficiencies and remove barriers to DER interconnection. If utilities were to create DER integration frameworks independently, it might result in suboptimal outcomes and inefficiencies.</a:t>
            </a:r>
          </a:p>
          <a:p>
            <a:pPr marL="285750" indent="-285750">
              <a:buFont typeface="Arial" panose="020B0604020202020204" pitchFamily="34" charset="0"/>
              <a:buChar char="•"/>
            </a:pPr>
            <a:r>
              <a:rPr lang="en-US" sz="1200" b="0" dirty="0"/>
              <a:t>Standardization of coordination mechanisms, system requirements and process repeatability is crucial to facilitating the integration and utilization of DERs and VPP services. </a:t>
            </a:r>
          </a:p>
          <a:p>
            <a:pPr marL="285750" indent="-285750">
              <a:buFont typeface="Arial" panose="020B0604020202020204" pitchFamily="34" charset="0"/>
              <a:buChar char="•"/>
            </a:pPr>
            <a:r>
              <a:rPr lang="en-US" sz="1200" b="0" dirty="0"/>
              <a:t>The goal of DOE’s Grid Code Framework is to create a unified framework to build a shared understanding and illustrative pathways for power system actors to prepare distribution systems for high penetrations of DER, thus meeting clean energy and climate objectives.</a:t>
            </a:r>
            <a:endParaRPr lang="en-US" dirty="0"/>
          </a:p>
        </p:txBody>
      </p:sp>
      <p:sp>
        <p:nvSpPr>
          <p:cNvPr id="4" name="Slide Number Placeholder 3"/>
          <p:cNvSpPr>
            <a:spLocks noGrp="1"/>
          </p:cNvSpPr>
          <p:nvPr>
            <p:ph type="sldNum" sz="quarter" idx="5"/>
          </p:nvPr>
        </p:nvSpPr>
        <p:spPr/>
        <p:txBody>
          <a:bodyPr/>
          <a:lstStyle/>
          <a:p>
            <a:fld id="{5F035CF0-E655-47E3-93DC-7ACBB918F656}" type="slidenum">
              <a:rPr lang="en-US" smtClean="0"/>
              <a:t>7</a:t>
            </a:fld>
            <a:endParaRPr lang="en-US"/>
          </a:p>
        </p:txBody>
      </p:sp>
    </p:spTree>
    <p:extLst>
      <p:ext uri="{BB962C8B-B14F-4D97-AF65-F5344CB8AC3E}">
        <p14:creationId xmlns:p14="http://schemas.microsoft.com/office/powerpoint/2010/main" val="257664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BAD44F-05D5-7047-95CD-97C135C0C177}" type="slidenum">
              <a:rPr lang="en-US" smtClean="0"/>
              <a:t>11</a:t>
            </a:fld>
            <a:endParaRPr lang="en-US"/>
          </a:p>
        </p:txBody>
      </p:sp>
    </p:spTree>
    <p:extLst>
      <p:ext uri="{BB962C8B-B14F-4D97-AF65-F5344CB8AC3E}">
        <p14:creationId xmlns:p14="http://schemas.microsoft.com/office/powerpoint/2010/main" val="1327914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3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 name="Rectangle 18"/>
          <p:cNvSpPr/>
          <p:nvPr userDrawn="1"/>
        </p:nvSpPr>
        <p:spPr>
          <a:xfrm>
            <a:off x="154517" y="3352009"/>
            <a:ext cx="11881200" cy="3398041"/>
          </a:xfrm>
          <a:prstGeom prst="rect">
            <a:avLst/>
          </a:prstGeom>
          <a:solidFill>
            <a:srgbClr val="FFFFFF">
              <a:alpha val="7803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Rectangle 13"/>
          <p:cNvSpPr/>
          <p:nvPr userDrawn="1"/>
        </p:nvSpPr>
        <p:spPr>
          <a:xfrm>
            <a:off x="154517" y="104776"/>
            <a:ext cx="11881200" cy="6645274"/>
          </a:xfrm>
          <a:prstGeom prst="rect">
            <a:avLst/>
          </a:prstGeom>
          <a:noFill/>
          <a:ln>
            <a:solidFill>
              <a:srgbClr val="0293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ext Placeholder 15"/>
          <p:cNvSpPr>
            <a:spLocks noGrp="1"/>
          </p:cNvSpPr>
          <p:nvPr>
            <p:ph type="body" sz="quarter" idx="10" hasCustomPrompt="1"/>
          </p:nvPr>
        </p:nvSpPr>
        <p:spPr>
          <a:xfrm>
            <a:off x="923325" y="3598858"/>
            <a:ext cx="10627984" cy="596303"/>
          </a:xfrm>
        </p:spPr>
        <p:txBody>
          <a:bodyPr>
            <a:noAutofit/>
          </a:bodyPr>
          <a:lstStyle>
            <a:lvl1pPr marL="0" indent="0">
              <a:buNone/>
              <a:defRPr sz="3600" b="1" i="0">
                <a:solidFill>
                  <a:srgbClr val="092352"/>
                </a:solidFill>
                <a:latin typeface="Calibri"/>
                <a:cs typeface="Calibri"/>
              </a:defRPr>
            </a:lvl1pPr>
          </a:lstStyle>
          <a:p>
            <a:pPr lvl="0"/>
            <a:r>
              <a:rPr lang="en-US" dirty="0"/>
              <a:t>Presentation Title</a:t>
            </a:r>
          </a:p>
        </p:txBody>
      </p:sp>
      <p:sp>
        <p:nvSpPr>
          <p:cNvPr id="10" name="Text Placeholder 17"/>
          <p:cNvSpPr>
            <a:spLocks noGrp="1"/>
          </p:cNvSpPr>
          <p:nvPr>
            <p:ph type="body" sz="quarter" idx="11" hasCustomPrompt="1"/>
          </p:nvPr>
        </p:nvSpPr>
        <p:spPr>
          <a:xfrm>
            <a:off x="923325" y="5221909"/>
            <a:ext cx="9675455" cy="490469"/>
          </a:xfrm>
        </p:spPr>
        <p:txBody>
          <a:bodyPr>
            <a:noAutofit/>
          </a:bodyPr>
          <a:lstStyle>
            <a:lvl1pPr marL="0" indent="0">
              <a:buNone/>
              <a:defRPr sz="2200" b="1">
                <a:solidFill>
                  <a:srgbClr val="092352"/>
                </a:solidFill>
                <a:latin typeface="Calibri"/>
                <a:cs typeface="Calibri"/>
              </a:defRPr>
            </a:lvl1pPr>
          </a:lstStyle>
          <a:p>
            <a:pPr lvl="0"/>
            <a:r>
              <a:rPr lang="en-US" dirty="0"/>
              <a:t>Presenter Name(s)</a:t>
            </a:r>
          </a:p>
        </p:txBody>
      </p:sp>
      <p:pic>
        <p:nvPicPr>
          <p:cNvPr id="15" name="Picture 14" descr="BlueBox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987296" cy="1591056"/>
          </a:xfrm>
          <a:prstGeom prst="rect">
            <a:avLst/>
          </a:prstGeom>
        </p:spPr>
      </p:pic>
      <p:pic>
        <p:nvPicPr>
          <p:cNvPr id="16" name="Picture 15" descr="BlueBox_Logo.png"/>
          <p:cNvPicPr>
            <a:picLocks noChangeAspect="1"/>
          </p:cNvPicPr>
          <p:nvPr userDrawn="1"/>
        </p:nvPicPr>
        <p:blipFill rotWithShape="1">
          <a:blip r:embed="rId3" cstate="screen">
            <a:extLst>
              <a:ext uri="{28A0092B-C50C-407E-A947-70E740481C1C}">
                <a14:useLocalDpi xmlns:a14="http://schemas.microsoft.com/office/drawing/2010/main"/>
              </a:ext>
            </a:extLst>
          </a:blip>
          <a:srcRect l="14699" t="59068" r="47597" b="28161"/>
          <a:stretch/>
        </p:blipFill>
        <p:spPr>
          <a:xfrm>
            <a:off x="961898" y="744728"/>
            <a:ext cx="749300" cy="203200"/>
          </a:xfrm>
          <a:prstGeom prst="rect">
            <a:avLst/>
          </a:prstGeom>
        </p:spPr>
      </p:pic>
      <p:sp>
        <p:nvSpPr>
          <p:cNvPr id="17" name="Rectangle 16"/>
          <p:cNvSpPr/>
          <p:nvPr userDrawn="1"/>
        </p:nvSpPr>
        <p:spPr>
          <a:xfrm>
            <a:off x="274423" y="947928"/>
            <a:ext cx="1562844" cy="516805"/>
          </a:xfrm>
          <a:prstGeom prst="rect">
            <a:avLst/>
          </a:prstGeom>
          <a:solidFill>
            <a:srgbClr val="0731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Text Placeholder 2"/>
          <p:cNvSpPr>
            <a:spLocks noGrp="1"/>
          </p:cNvSpPr>
          <p:nvPr>
            <p:ph type="body" sz="quarter" idx="13"/>
          </p:nvPr>
        </p:nvSpPr>
        <p:spPr>
          <a:xfrm>
            <a:off x="923325" y="4100762"/>
            <a:ext cx="10626725" cy="504825"/>
          </a:xfrm>
        </p:spPr>
        <p:txBody>
          <a:bodyPr/>
          <a:lstStyle>
            <a:lvl1pPr>
              <a:defRPr i="1">
                <a:solidFill>
                  <a:srgbClr val="073165"/>
                </a:solidFill>
              </a:defRPr>
            </a:lvl1pPr>
          </a:lstStyle>
          <a:p>
            <a:pPr lvl="0"/>
            <a:r>
              <a:rPr lang="en-US" dirty="0"/>
              <a:t>Click to edit Master text styles</a:t>
            </a:r>
          </a:p>
        </p:txBody>
      </p:sp>
      <p:sp>
        <p:nvSpPr>
          <p:cNvPr id="13" name="Text Placeholder 19"/>
          <p:cNvSpPr>
            <a:spLocks noGrp="1"/>
          </p:cNvSpPr>
          <p:nvPr>
            <p:ph type="body" sz="quarter" idx="14" hasCustomPrompt="1"/>
          </p:nvPr>
        </p:nvSpPr>
        <p:spPr>
          <a:xfrm>
            <a:off x="923325" y="6227145"/>
            <a:ext cx="5703633" cy="390711"/>
          </a:xfrm>
        </p:spPr>
        <p:txBody>
          <a:bodyPr>
            <a:noAutofit/>
          </a:bodyPr>
          <a:lstStyle>
            <a:lvl1pPr marL="0" indent="0">
              <a:buNone/>
              <a:defRPr sz="1600" b="0">
                <a:solidFill>
                  <a:srgbClr val="092352"/>
                </a:solidFill>
              </a:defRPr>
            </a:lvl1pPr>
          </a:lstStyle>
          <a:p>
            <a:pPr lvl="0"/>
            <a:r>
              <a:rPr lang="en-US" dirty="0"/>
              <a:t>Date</a:t>
            </a:r>
          </a:p>
        </p:txBody>
      </p:sp>
      <p:sp>
        <p:nvSpPr>
          <p:cNvPr id="18" name="Text Placeholder 17"/>
          <p:cNvSpPr>
            <a:spLocks noGrp="1"/>
          </p:cNvSpPr>
          <p:nvPr>
            <p:ph type="body" sz="quarter" idx="15" hasCustomPrompt="1"/>
          </p:nvPr>
        </p:nvSpPr>
        <p:spPr>
          <a:xfrm>
            <a:off x="923325" y="5549160"/>
            <a:ext cx="9675455" cy="490469"/>
          </a:xfrm>
        </p:spPr>
        <p:txBody>
          <a:bodyPr>
            <a:noAutofit/>
          </a:bodyPr>
          <a:lstStyle>
            <a:lvl1pPr marL="0" indent="0">
              <a:buNone/>
              <a:defRPr sz="2200" b="0" i="1">
                <a:solidFill>
                  <a:srgbClr val="092352"/>
                </a:solidFill>
                <a:latin typeface="Calibri"/>
                <a:cs typeface="Calibri"/>
              </a:defRPr>
            </a:lvl1pPr>
          </a:lstStyle>
          <a:p>
            <a:pPr lvl="0"/>
            <a:r>
              <a:rPr lang="en-US" dirty="0"/>
              <a:t>Presenter Position(s)</a:t>
            </a:r>
          </a:p>
        </p:txBody>
      </p:sp>
    </p:spTree>
    <p:extLst>
      <p:ext uri="{BB962C8B-B14F-4D97-AF65-F5344CB8AC3E}">
        <p14:creationId xmlns:p14="http://schemas.microsoft.com/office/powerpoint/2010/main" val="2194228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up no icon">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rgbClr val="07316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defTabSz="457200"/>
            <a:endParaRPr lang="en-US" sz="1125">
              <a:solidFill>
                <a:prstClr val="black"/>
              </a:solidFill>
            </a:endParaRPr>
          </a:p>
        </p:txBody>
      </p:sp>
      <p:sp>
        <p:nvSpPr>
          <p:cNvPr id="5" name="Content Placeholder 4"/>
          <p:cNvSpPr>
            <a:spLocks noGrp="1"/>
          </p:cNvSpPr>
          <p:nvPr>
            <p:ph sz="quarter" idx="11"/>
          </p:nvPr>
        </p:nvSpPr>
        <p:spPr>
          <a:xfrm>
            <a:off x="391617" y="2486996"/>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4"/>
          <p:cNvSpPr>
            <a:spLocks noGrp="1"/>
          </p:cNvSpPr>
          <p:nvPr>
            <p:ph sz="quarter" idx="17"/>
          </p:nvPr>
        </p:nvSpPr>
        <p:spPr>
          <a:xfrm>
            <a:off x="2770908" y="2486996"/>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4"/>
          <p:cNvSpPr>
            <a:spLocks noGrp="1"/>
          </p:cNvSpPr>
          <p:nvPr>
            <p:ph sz="quarter" idx="21"/>
          </p:nvPr>
        </p:nvSpPr>
        <p:spPr>
          <a:xfrm>
            <a:off x="5150199" y="2486996"/>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Placeholder 4"/>
          <p:cNvSpPr>
            <a:spLocks noGrp="1"/>
          </p:cNvSpPr>
          <p:nvPr>
            <p:ph sz="quarter" idx="25"/>
          </p:nvPr>
        </p:nvSpPr>
        <p:spPr>
          <a:xfrm>
            <a:off x="7529491" y="2486996"/>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4"/>
          <p:cNvSpPr>
            <a:spLocks noGrp="1"/>
          </p:cNvSpPr>
          <p:nvPr>
            <p:ph sz="quarter" idx="29"/>
          </p:nvPr>
        </p:nvSpPr>
        <p:spPr>
          <a:xfrm>
            <a:off x="9908782" y="2486996"/>
            <a:ext cx="1907461"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1"/>
          <p:cNvSpPr>
            <a:spLocks noGrp="1"/>
          </p:cNvSpPr>
          <p:nvPr>
            <p:ph type="body" sz="quarter" idx="14" hasCustomPrompt="1"/>
          </p:nvPr>
        </p:nvSpPr>
        <p:spPr>
          <a:xfrm>
            <a:off x="392333" y="358171"/>
            <a:ext cx="213359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dirty="0"/>
              <a:t>Name</a:t>
            </a:r>
          </a:p>
        </p:txBody>
      </p:sp>
      <p:sp>
        <p:nvSpPr>
          <p:cNvPr id="20" name="Text Placeholder 11"/>
          <p:cNvSpPr>
            <a:spLocks noGrp="1"/>
          </p:cNvSpPr>
          <p:nvPr>
            <p:ph type="body" sz="quarter" idx="15" hasCustomPrompt="1"/>
          </p:nvPr>
        </p:nvSpPr>
        <p:spPr>
          <a:xfrm>
            <a:off x="392333" y="1323006"/>
            <a:ext cx="2133599" cy="916772"/>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28" name="Text Placeholder 11"/>
          <p:cNvSpPr>
            <a:spLocks noGrp="1"/>
          </p:cNvSpPr>
          <p:nvPr>
            <p:ph type="body" sz="quarter" idx="30" hasCustomPrompt="1"/>
          </p:nvPr>
        </p:nvSpPr>
        <p:spPr>
          <a:xfrm>
            <a:off x="2771623" y="358171"/>
            <a:ext cx="213359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29" name="Text Placeholder 11"/>
          <p:cNvSpPr>
            <a:spLocks noGrp="1"/>
          </p:cNvSpPr>
          <p:nvPr>
            <p:ph type="body" sz="quarter" idx="31" hasCustomPrompt="1"/>
          </p:nvPr>
        </p:nvSpPr>
        <p:spPr>
          <a:xfrm>
            <a:off x="2771623" y="1323006"/>
            <a:ext cx="2133599" cy="916772"/>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30" name="Text Placeholder 11"/>
          <p:cNvSpPr>
            <a:spLocks noGrp="1"/>
          </p:cNvSpPr>
          <p:nvPr>
            <p:ph type="body" sz="quarter" idx="32" hasCustomPrompt="1"/>
          </p:nvPr>
        </p:nvSpPr>
        <p:spPr>
          <a:xfrm>
            <a:off x="5150915" y="358171"/>
            <a:ext cx="213359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31" name="Text Placeholder 11"/>
          <p:cNvSpPr>
            <a:spLocks noGrp="1"/>
          </p:cNvSpPr>
          <p:nvPr>
            <p:ph type="body" sz="quarter" idx="33" hasCustomPrompt="1"/>
          </p:nvPr>
        </p:nvSpPr>
        <p:spPr>
          <a:xfrm>
            <a:off x="5150915" y="1323006"/>
            <a:ext cx="2133599" cy="916772"/>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32" name="Text Placeholder 11"/>
          <p:cNvSpPr>
            <a:spLocks noGrp="1"/>
          </p:cNvSpPr>
          <p:nvPr>
            <p:ph type="body" sz="quarter" idx="34" hasCustomPrompt="1"/>
          </p:nvPr>
        </p:nvSpPr>
        <p:spPr>
          <a:xfrm>
            <a:off x="7530206" y="358171"/>
            <a:ext cx="213359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33" name="Text Placeholder 11"/>
          <p:cNvSpPr>
            <a:spLocks noGrp="1"/>
          </p:cNvSpPr>
          <p:nvPr>
            <p:ph type="body" sz="quarter" idx="35" hasCustomPrompt="1"/>
          </p:nvPr>
        </p:nvSpPr>
        <p:spPr>
          <a:xfrm>
            <a:off x="7530206" y="1323006"/>
            <a:ext cx="2133599" cy="916772"/>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34" name="Text Placeholder 11"/>
          <p:cNvSpPr>
            <a:spLocks noGrp="1"/>
          </p:cNvSpPr>
          <p:nvPr>
            <p:ph type="body" sz="quarter" idx="36" hasCustomPrompt="1"/>
          </p:nvPr>
        </p:nvSpPr>
        <p:spPr>
          <a:xfrm>
            <a:off x="9909495" y="358171"/>
            <a:ext cx="1906748"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36" name="Text Placeholder 11"/>
          <p:cNvSpPr>
            <a:spLocks noGrp="1"/>
          </p:cNvSpPr>
          <p:nvPr>
            <p:ph type="body" sz="quarter" idx="37" hasCustomPrompt="1"/>
          </p:nvPr>
        </p:nvSpPr>
        <p:spPr>
          <a:xfrm>
            <a:off x="9909495" y="1323006"/>
            <a:ext cx="1906748" cy="916772"/>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cxnSp>
        <p:nvCxnSpPr>
          <p:cNvPr id="27" name="Straight Connector 26"/>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22" name="Straight Connector 21"/>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301656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up comparison">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rgbClr val="07316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defTabSz="457200"/>
            <a:endParaRPr lang="en-US" sz="1125">
              <a:solidFill>
                <a:prstClr val="black"/>
              </a:solidFill>
            </a:endParaRPr>
          </a:p>
        </p:txBody>
      </p:sp>
      <p:sp>
        <p:nvSpPr>
          <p:cNvPr id="6" name="Picture Placeholder 5"/>
          <p:cNvSpPr>
            <a:spLocks noGrp="1" noChangeAspect="1"/>
          </p:cNvSpPr>
          <p:nvPr>
            <p:ph type="pic" sz="quarter" idx="12" hasCustomPrompt="1"/>
          </p:nvPr>
        </p:nvSpPr>
        <p:spPr>
          <a:xfrm>
            <a:off x="381002" y="285458"/>
            <a:ext cx="632593" cy="562305"/>
          </a:xfrm>
        </p:spPr>
        <p:txBody>
          <a:bodyPr>
            <a:noAutofit/>
          </a:bodyPr>
          <a:lstStyle>
            <a:lvl1pPr marL="0" indent="0">
              <a:buNone/>
              <a:defRPr sz="875" b="0">
                <a:solidFill>
                  <a:schemeClr val="bg1"/>
                </a:solidFill>
              </a:defRPr>
            </a:lvl1pPr>
          </a:lstStyle>
          <a:p>
            <a:r>
              <a:rPr lang="en-US"/>
              <a:t>Picture</a:t>
            </a:r>
          </a:p>
        </p:txBody>
      </p:sp>
      <p:sp>
        <p:nvSpPr>
          <p:cNvPr id="5" name="Content Placeholder 4"/>
          <p:cNvSpPr>
            <a:spLocks noGrp="1"/>
          </p:cNvSpPr>
          <p:nvPr>
            <p:ph sz="quarter" idx="11"/>
          </p:nvPr>
        </p:nvSpPr>
        <p:spPr>
          <a:xfrm>
            <a:off x="388135" y="2407101"/>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14" hasCustomPrompt="1"/>
          </p:nvPr>
        </p:nvSpPr>
        <p:spPr>
          <a:xfrm>
            <a:off x="381000" y="941649"/>
            <a:ext cx="2133600" cy="327116"/>
          </a:xfrm>
        </p:spPr>
        <p:txBody>
          <a:bodyPr lIns="0" rIns="0" anchor="b">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23" name="Text Placeholder 11"/>
          <p:cNvSpPr>
            <a:spLocks noGrp="1"/>
          </p:cNvSpPr>
          <p:nvPr>
            <p:ph type="body" sz="quarter" idx="15" hasCustomPrompt="1"/>
          </p:nvPr>
        </p:nvSpPr>
        <p:spPr>
          <a:xfrm>
            <a:off x="381000" y="1303871"/>
            <a:ext cx="2133600" cy="946851"/>
          </a:xfrm>
        </p:spPr>
        <p:txBody>
          <a:bodyPr lIns="0" r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24" name="Picture Placeholder 5"/>
          <p:cNvSpPr>
            <a:spLocks noGrp="1" noChangeAspect="1"/>
          </p:cNvSpPr>
          <p:nvPr>
            <p:ph type="pic" sz="quarter" idx="16" hasCustomPrompt="1"/>
          </p:nvPr>
        </p:nvSpPr>
        <p:spPr>
          <a:xfrm>
            <a:off x="2757440" y="285458"/>
            <a:ext cx="632593" cy="562305"/>
          </a:xfrm>
        </p:spPr>
        <p:txBody>
          <a:bodyPr>
            <a:noAutofit/>
          </a:bodyPr>
          <a:lstStyle>
            <a:lvl1pPr marL="0" indent="0">
              <a:buNone/>
              <a:defRPr sz="875" b="0">
                <a:solidFill>
                  <a:schemeClr val="bg1"/>
                </a:solidFill>
              </a:defRPr>
            </a:lvl1pPr>
          </a:lstStyle>
          <a:p>
            <a:r>
              <a:rPr lang="en-US"/>
              <a:t>Picture</a:t>
            </a:r>
          </a:p>
        </p:txBody>
      </p:sp>
      <p:sp>
        <p:nvSpPr>
          <p:cNvPr id="25" name="Content Placeholder 4"/>
          <p:cNvSpPr>
            <a:spLocks noGrp="1"/>
          </p:cNvSpPr>
          <p:nvPr>
            <p:ph sz="quarter" idx="17"/>
          </p:nvPr>
        </p:nvSpPr>
        <p:spPr>
          <a:xfrm>
            <a:off x="2767425" y="2407101"/>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1"/>
          <p:cNvSpPr>
            <a:spLocks noGrp="1"/>
          </p:cNvSpPr>
          <p:nvPr>
            <p:ph type="body" sz="quarter" idx="18" hasCustomPrompt="1"/>
          </p:nvPr>
        </p:nvSpPr>
        <p:spPr>
          <a:xfrm>
            <a:off x="2757437" y="941649"/>
            <a:ext cx="2133600" cy="327116"/>
          </a:xfrm>
        </p:spPr>
        <p:txBody>
          <a:bodyPr lIns="0" rIns="0" anchor="b">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35" name="Text Placeholder 11"/>
          <p:cNvSpPr>
            <a:spLocks noGrp="1"/>
          </p:cNvSpPr>
          <p:nvPr>
            <p:ph type="body" sz="quarter" idx="19" hasCustomPrompt="1"/>
          </p:nvPr>
        </p:nvSpPr>
        <p:spPr>
          <a:xfrm>
            <a:off x="2757437" y="1303871"/>
            <a:ext cx="2133600" cy="946851"/>
          </a:xfrm>
        </p:spPr>
        <p:txBody>
          <a:bodyPr lIns="0" r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36" name="Picture Placeholder 5"/>
          <p:cNvSpPr>
            <a:spLocks noGrp="1" noChangeAspect="1"/>
          </p:cNvSpPr>
          <p:nvPr>
            <p:ph type="pic" sz="quarter" idx="20" hasCustomPrompt="1"/>
          </p:nvPr>
        </p:nvSpPr>
        <p:spPr>
          <a:xfrm>
            <a:off x="5139585" y="285458"/>
            <a:ext cx="632593" cy="562305"/>
          </a:xfrm>
        </p:spPr>
        <p:txBody>
          <a:bodyPr>
            <a:noAutofit/>
          </a:bodyPr>
          <a:lstStyle>
            <a:lvl1pPr marL="0" indent="0">
              <a:buNone/>
              <a:defRPr sz="875" b="0">
                <a:solidFill>
                  <a:schemeClr val="bg1"/>
                </a:solidFill>
              </a:defRPr>
            </a:lvl1pPr>
          </a:lstStyle>
          <a:p>
            <a:r>
              <a:rPr lang="en-US"/>
              <a:t>Picture</a:t>
            </a:r>
          </a:p>
        </p:txBody>
      </p:sp>
      <p:sp>
        <p:nvSpPr>
          <p:cNvPr id="37" name="Content Placeholder 4"/>
          <p:cNvSpPr>
            <a:spLocks noGrp="1"/>
          </p:cNvSpPr>
          <p:nvPr>
            <p:ph sz="quarter" idx="21"/>
          </p:nvPr>
        </p:nvSpPr>
        <p:spPr>
          <a:xfrm>
            <a:off x="5146717" y="2407101"/>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1"/>
          <p:cNvSpPr>
            <a:spLocks noGrp="1"/>
          </p:cNvSpPr>
          <p:nvPr>
            <p:ph type="body" sz="quarter" idx="22" hasCustomPrompt="1"/>
          </p:nvPr>
        </p:nvSpPr>
        <p:spPr>
          <a:xfrm>
            <a:off x="5139581" y="941649"/>
            <a:ext cx="2133600" cy="327116"/>
          </a:xfrm>
        </p:spPr>
        <p:txBody>
          <a:bodyPr lIns="0" rIns="0" anchor="b">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39" name="Text Placeholder 11"/>
          <p:cNvSpPr>
            <a:spLocks noGrp="1"/>
          </p:cNvSpPr>
          <p:nvPr>
            <p:ph type="body" sz="quarter" idx="23" hasCustomPrompt="1"/>
          </p:nvPr>
        </p:nvSpPr>
        <p:spPr>
          <a:xfrm>
            <a:off x="5139581" y="1303871"/>
            <a:ext cx="2133600" cy="946851"/>
          </a:xfrm>
        </p:spPr>
        <p:txBody>
          <a:bodyPr lIns="0" r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41" name="Picture Placeholder 5"/>
          <p:cNvSpPr>
            <a:spLocks noGrp="1" noChangeAspect="1"/>
          </p:cNvSpPr>
          <p:nvPr>
            <p:ph type="pic" sz="quarter" idx="24" hasCustomPrompt="1"/>
          </p:nvPr>
        </p:nvSpPr>
        <p:spPr>
          <a:xfrm>
            <a:off x="7518875" y="285458"/>
            <a:ext cx="632593" cy="562305"/>
          </a:xfrm>
        </p:spPr>
        <p:txBody>
          <a:bodyPr>
            <a:noAutofit/>
          </a:bodyPr>
          <a:lstStyle>
            <a:lvl1pPr marL="0" indent="0">
              <a:buNone/>
              <a:defRPr sz="875" b="0">
                <a:solidFill>
                  <a:schemeClr val="bg1"/>
                </a:solidFill>
              </a:defRPr>
            </a:lvl1pPr>
          </a:lstStyle>
          <a:p>
            <a:r>
              <a:rPr lang="en-US"/>
              <a:t>Picture</a:t>
            </a:r>
          </a:p>
        </p:txBody>
      </p:sp>
      <p:sp>
        <p:nvSpPr>
          <p:cNvPr id="42" name="Content Placeholder 4"/>
          <p:cNvSpPr>
            <a:spLocks noGrp="1"/>
          </p:cNvSpPr>
          <p:nvPr>
            <p:ph sz="quarter" idx="25"/>
          </p:nvPr>
        </p:nvSpPr>
        <p:spPr>
          <a:xfrm>
            <a:off x="7526008" y="2407101"/>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11"/>
          <p:cNvSpPr>
            <a:spLocks noGrp="1"/>
          </p:cNvSpPr>
          <p:nvPr>
            <p:ph type="body" sz="quarter" idx="26" hasCustomPrompt="1"/>
          </p:nvPr>
        </p:nvSpPr>
        <p:spPr>
          <a:xfrm>
            <a:off x="7518872" y="941649"/>
            <a:ext cx="2133600" cy="327116"/>
          </a:xfrm>
        </p:spPr>
        <p:txBody>
          <a:bodyPr lIns="0" rIns="0" anchor="b">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44" name="Text Placeholder 11"/>
          <p:cNvSpPr>
            <a:spLocks noGrp="1"/>
          </p:cNvSpPr>
          <p:nvPr>
            <p:ph type="body" sz="quarter" idx="27" hasCustomPrompt="1"/>
          </p:nvPr>
        </p:nvSpPr>
        <p:spPr>
          <a:xfrm>
            <a:off x="7518872" y="1303871"/>
            <a:ext cx="2133600" cy="946851"/>
          </a:xfrm>
        </p:spPr>
        <p:txBody>
          <a:bodyPr lIns="0" r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45" name="Picture Placeholder 5"/>
          <p:cNvSpPr>
            <a:spLocks noGrp="1" noChangeAspect="1"/>
          </p:cNvSpPr>
          <p:nvPr>
            <p:ph type="pic" sz="quarter" idx="28" hasCustomPrompt="1"/>
          </p:nvPr>
        </p:nvSpPr>
        <p:spPr>
          <a:xfrm>
            <a:off x="9898166" y="285458"/>
            <a:ext cx="632593" cy="562305"/>
          </a:xfrm>
        </p:spPr>
        <p:txBody>
          <a:bodyPr>
            <a:noAutofit/>
          </a:bodyPr>
          <a:lstStyle>
            <a:lvl1pPr marL="0" indent="0">
              <a:buNone/>
              <a:defRPr sz="875" b="0">
                <a:solidFill>
                  <a:schemeClr val="bg1"/>
                </a:solidFill>
              </a:defRPr>
            </a:lvl1pPr>
          </a:lstStyle>
          <a:p>
            <a:r>
              <a:rPr lang="en-US"/>
              <a:t>Picture</a:t>
            </a:r>
          </a:p>
        </p:txBody>
      </p:sp>
      <p:sp>
        <p:nvSpPr>
          <p:cNvPr id="46" name="Content Placeholder 4"/>
          <p:cNvSpPr>
            <a:spLocks noGrp="1"/>
          </p:cNvSpPr>
          <p:nvPr>
            <p:ph sz="quarter" idx="29"/>
          </p:nvPr>
        </p:nvSpPr>
        <p:spPr>
          <a:xfrm>
            <a:off x="9905299" y="2407101"/>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11"/>
          <p:cNvSpPr>
            <a:spLocks noGrp="1"/>
          </p:cNvSpPr>
          <p:nvPr>
            <p:ph type="body" sz="quarter" idx="30" hasCustomPrompt="1"/>
          </p:nvPr>
        </p:nvSpPr>
        <p:spPr>
          <a:xfrm>
            <a:off x="9898164" y="941649"/>
            <a:ext cx="2133600" cy="327116"/>
          </a:xfrm>
        </p:spPr>
        <p:txBody>
          <a:bodyPr lIns="0" rIns="0" anchor="b">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48" name="Text Placeholder 11"/>
          <p:cNvSpPr>
            <a:spLocks noGrp="1"/>
          </p:cNvSpPr>
          <p:nvPr>
            <p:ph type="body" sz="quarter" idx="31" hasCustomPrompt="1"/>
          </p:nvPr>
        </p:nvSpPr>
        <p:spPr>
          <a:xfrm>
            <a:off x="9898164" y="1303871"/>
            <a:ext cx="2133600" cy="946851"/>
          </a:xfrm>
        </p:spPr>
        <p:txBody>
          <a:bodyPr lIns="0" r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cxnSp>
        <p:nvCxnSpPr>
          <p:cNvPr id="27" name="Straight Connector 26"/>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31" name="Straight Connector 30"/>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3090362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lorblock Title + Bullets">
    <p:spTree>
      <p:nvGrpSpPr>
        <p:cNvPr id="1" name=""/>
        <p:cNvGrpSpPr/>
        <p:nvPr/>
      </p:nvGrpSpPr>
      <p:grpSpPr>
        <a:xfrm>
          <a:off x="0" y="0"/>
          <a:ext cx="0" cy="0"/>
          <a:chOff x="0" y="0"/>
          <a:chExt cx="0" cy="0"/>
        </a:xfrm>
      </p:grpSpPr>
      <p:sp>
        <p:nvSpPr>
          <p:cNvPr id="33" name="Rectangle 32"/>
          <p:cNvSpPr/>
          <p:nvPr userDrawn="1"/>
        </p:nvSpPr>
        <p:spPr>
          <a:xfrm>
            <a:off x="2" y="0"/>
            <a:ext cx="3809999" cy="6858000"/>
          </a:xfrm>
          <a:prstGeom prst="rect">
            <a:avLst/>
          </a:prstGeom>
          <a:solidFill>
            <a:srgbClr val="07316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defTabSz="457200"/>
            <a:endParaRPr lang="en-US" sz="1125">
              <a:solidFill>
                <a:prstClr val="black"/>
              </a:solidFill>
            </a:endParaRPr>
          </a:p>
        </p:txBody>
      </p:sp>
      <p:sp>
        <p:nvSpPr>
          <p:cNvPr id="5" name="Content Placeholder 4"/>
          <p:cNvSpPr>
            <a:spLocks noGrp="1"/>
          </p:cNvSpPr>
          <p:nvPr>
            <p:ph sz="quarter" idx="11"/>
          </p:nvPr>
        </p:nvSpPr>
        <p:spPr>
          <a:xfrm>
            <a:off x="4495799" y="1778000"/>
            <a:ext cx="7002845" cy="4064000"/>
          </a:xfrm>
        </p:spPr>
        <p:txBody>
          <a:bodyPr numCol="1" spcCol="347472">
            <a:noAutofit/>
          </a:bodyPr>
          <a:lstStyle>
            <a:lvl1pPr>
              <a:defRPr b="1">
                <a:solidFill>
                  <a:srgbClr val="073165"/>
                </a:solidFill>
              </a:defRPr>
            </a:lvl1pPr>
            <a:lvl2pPr>
              <a:defRPr b="0">
                <a:solidFill>
                  <a:srgbClr val="073165"/>
                </a:solidFill>
              </a:defRPr>
            </a:lvl2pPr>
            <a:lvl3pPr>
              <a:defRPr b="0">
                <a:solidFill>
                  <a:srgbClr val="073165"/>
                </a:solidFill>
              </a:defRPr>
            </a:lvl3pPr>
            <a:lvl4pPr>
              <a:defRPr b="0">
                <a:solidFill>
                  <a:srgbClr val="073165"/>
                </a:solidFill>
              </a:defRPr>
            </a:lvl4pPr>
            <a:lvl5pPr>
              <a:defRPr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85801" y="719794"/>
            <a:ext cx="2489201" cy="5418412"/>
          </a:xfrm>
          <a:prstGeom prst="rect">
            <a:avLst/>
          </a:prstGeom>
        </p:spPr>
        <p:txBody>
          <a:bodyPr anchor="ctr">
            <a:noAutofit/>
          </a:bodyPr>
          <a:lstStyle>
            <a:lvl1pPr>
              <a:defRPr b="1">
                <a:solidFill>
                  <a:schemeClr val="bg1"/>
                </a:solidFill>
              </a:defRPr>
            </a:lvl1pPr>
          </a:lstStyle>
          <a:p>
            <a:r>
              <a:rPr lang="en-US" dirty="0"/>
              <a:t>Click to edit Master title style</a:t>
            </a:r>
          </a:p>
        </p:txBody>
      </p:sp>
      <p:sp>
        <p:nvSpPr>
          <p:cNvPr id="12" name="Text Placeholder 11"/>
          <p:cNvSpPr>
            <a:spLocks noGrp="1"/>
          </p:cNvSpPr>
          <p:nvPr>
            <p:ph type="body" sz="quarter" idx="13"/>
          </p:nvPr>
        </p:nvSpPr>
        <p:spPr>
          <a:xfrm>
            <a:off x="4495799" y="719794"/>
            <a:ext cx="7002845" cy="804206"/>
          </a:xfrm>
        </p:spPr>
        <p:txBody>
          <a:bodyPr lIns="0" tIns="0" rIns="0" bIns="0" anchor="b">
            <a:noAutofit/>
          </a:bodyPr>
          <a:lstStyle>
            <a:lvl1pPr marL="0" indent="0">
              <a:buNone/>
              <a:defRPr sz="1750" i="1">
                <a:solidFill>
                  <a:srgbClr val="073165"/>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dirty="0"/>
              <a:t>Click to edit Master text styles</a:t>
            </a:r>
          </a:p>
        </p:txBody>
      </p:sp>
      <p:cxnSp>
        <p:nvCxnSpPr>
          <p:cNvPr id="10" name="Straight Connector 9"/>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prstClr val="white"/>
                </a:solidFill>
              </a:rPr>
              <a:pPr algn="ctr">
                <a:defRPr/>
              </a:pPr>
              <a:t>‹#›</a:t>
            </a:fld>
            <a:endParaRPr lang="en-US" sz="900" dirty="0">
              <a:solidFill>
                <a:prstClr val="white"/>
              </a:solidFill>
            </a:endParaRPr>
          </a:p>
        </p:txBody>
      </p:sp>
      <p:cxnSp>
        <p:nvCxnSpPr>
          <p:cNvPr id="15" name="Straight Connector 14"/>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2854047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 up no icon">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rgbClr val="029347"/>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7150" tIns="0" rIns="57150" bIns="0" numCol="1" spcCol="0" rtlCol="0" fromWordArt="0" anchor="ctr" anchorCtr="0" forceAA="0" compatLnSpc="1">
            <a:prstTxWarp prst="textNoShape">
              <a:avLst/>
            </a:prstTxWarp>
            <a:noAutofit/>
          </a:bodyPr>
          <a:lstStyle/>
          <a:p>
            <a:pPr algn="ctr" defTabSz="457200"/>
            <a:endParaRPr lang="en-US" sz="1125">
              <a:solidFill>
                <a:prstClr val="black"/>
              </a:solidFill>
            </a:endParaRPr>
          </a:p>
        </p:txBody>
      </p:sp>
      <p:sp>
        <p:nvSpPr>
          <p:cNvPr id="5" name="Content Placeholder 4"/>
          <p:cNvSpPr>
            <a:spLocks noGrp="1"/>
          </p:cNvSpPr>
          <p:nvPr>
            <p:ph sz="quarter" idx="11"/>
          </p:nvPr>
        </p:nvSpPr>
        <p:spPr>
          <a:xfrm>
            <a:off x="381000" y="2519279"/>
            <a:ext cx="566928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14" hasCustomPrompt="1"/>
          </p:nvPr>
        </p:nvSpPr>
        <p:spPr>
          <a:xfrm>
            <a:off x="381000" y="381001"/>
            <a:ext cx="5669280"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23" name="Text Placeholder 11"/>
          <p:cNvSpPr>
            <a:spLocks noGrp="1"/>
          </p:cNvSpPr>
          <p:nvPr>
            <p:ph type="body" sz="quarter" idx="15" hasCustomPrompt="1"/>
          </p:nvPr>
        </p:nvSpPr>
        <p:spPr>
          <a:xfrm>
            <a:off x="381000" y="1331721"/>
            <a:ext cx="5669280" cy="900073"/>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25" name="Content Placeholder 4"/>
          <p:cNvSpPr>
            <a:spLocks noGrp="1"/>
          </p:cNvSpPr>
          <p:nvPr>
            <p:ph sz="quarter" idx="17"/>
          </p:nvPr>
        </p:nvSpPr>
        <p:spPr>
          <a:xfrm>
            <a:off x="6254665" y="2519279"/>
            <a:ext cx="566928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1"/>
          <p:cNvSpPr>
            <a:spLocks noGrp="1"/>
          </p:cNvSpPr>
          <p:nvPr>
            <p:ph type="body" sz="quarter" idx="18" hasCustomPrompt="1"/>
          </p:nvPr>
        </p:nvSpPr>
        <p:spPr>
          <a:xfrm>
            <a:off x="6254665" y="381001"/>
            <a:ext cx="5669280"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dirty="0"/>
              <a:t>Name</a:t>
            </a:r>
          </a:p>
        </p:txBody>
      </p:sp>
      <p:sp>
        <p:nvSpPr>
          <p:cNvPr id="35" name="Text Placeholder 11"/>
          <p:cNvSpPr>
            <a:spLocks noGrp="1"/>
          </p:cNvSpPr>
          <p:nvPr>
            <p:ph type="body" sz="quarter" idx="19" hasCustomPrompt="1"/>
          </p:nvPr>
        </p:nvSpPr>
        <p:spPr>
          <a:xfrm>
            <a:off x="6254665" y="1331720"/>
            <a:ext cx="5669280" cy="900072"/>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cxnSp>
        <p:nvCxnSpPr>
          <p:cNvPr id="14" name="Straight Connector 13"/>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17" name="Straight Connector 16"/>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292682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up no icon">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rgbClr val="029347"/>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7150" tIns="28575" rIns="57150" bIns="28575" numCol="1" spcCol="0" rtlCol="0" fromWordArt="0" anchor="t" anchorCtr="0" forceAA="0" compatLnSpc="1">
            <a:prstTxWarp prst="textNoShape">
              <a:avLst/>
            </a:prstTxWarp>
            <a:noAutofit/>
          </a:bodyPr>
          <a:lstStyle/>
          <a:p>
            <a:pPr algn="ctr" defTabSz="457200"/>
            <a:endParaRPr lang="en-US" sz="1125">
              <a:solidFill>
                <a:prstClr val="black"/>
              </a:solidFill>
            </a:endParaRPr>
          </a:p>
        </p:txBody>
      </p:sp>
      <p:sp>
        <p:nvSpPr>
          <p:cNvPr id="5" name="Content Placeholder 4"/>
          <p:cNvSpPr>
            <a:spLocks noGrp="1"/>
          </p:cNvSpPr>
          <p:nvPr>
            <p:ph sz="quarter" idx="11"/>
          </p:nvPr>
        </p:nvSpPr>
        <p:spPr>
          <a:xfrm>
            <a:off x="399655" y="2490157"/>
            <a:ext cx="3680460" cy="3616331"/>
          </a:xfrm>
        </p:spPr>
        <p:txBody>
          <a:bodyPr lIns="0" tIns="0" rIns="0" b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lvl4pPr>
            <a:lvl5pPr>
              <a:lnSpc>
                <a:spcPct val="100000"/>
              </a:lnSpc>
              <a:spcAft>
                <a:spcPts val="125"/>
              </a:spcAft>
              <a:defRPr sz="1125" b="0"/>
            </a:lvl5pPr>
          </a:lstStyle>
          <a:p>
            <a:pPr lvl="0"/>
            <a:r>
              <a:rPr lang="en-US" dirty="0"/>
              <a:t>Click to edit Master text styles</a:t>
            </a:r>
          </a:p>
          <a:p>
            <a:pPr lvl="1"/>
            <a:r>
              <a:rPr lang="en-US" dirty="0"/>
              <a:t>Second level</a:t>
            </a:r>
          </a:p>
          <a:p>
            <a:pPr lvl="2"/>
            <a:r>
              <a:rPr lang="en-US" dirty="0"/>
              <a:t>Third level</a:t>
            </a:r>
          </a:p>
        </p:txBody>
      </p:sp>
      <p:sp>
        <p:nvSpPr>
          <p:cNvPr id="13" name="Text Placeholder 11"/>
          <p:cNvSpPr>
            <a:spLocks noGrp="1"/>
          </p:cNvSpPr>
          <p:nvPr>
            <p:ph type="body" sz="quarter" idx="14" hasCustomPrompt="1"/>
          </p:nvPr>
        </p:nvSpPr>
        <p:spPr>
          <a:xfrm>
            <a:off x="444501" y="330866"/>
            <a:ext cx="3680460"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23" name="Text Placeholder 11"/>
          <p:cNvSpPr>
            <a:spLocks noGrp="1"/>
          </p:cNvSpPr>
          <p:nvPr>
            <p:ph type="body" sz="quarter" idx="15" hasCustomPrompt="1"/>
          </p:nvPr>
        </p:nvSpPr>
        <p:spPr>
          <a:xfrm>
            <a:off x="444501" y="1295702"/>
            <a:ext cx="3680460" cy="764400"/>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25" name="Content Placeholder 4"/>
          <p:cNvSpPr>
            <a:spLocks noGrp="1"/>
          </p:cNvSpPr>
          <p:nvPr>
            <p:ph sz="quarter" idx="17"/>
          </p:nvPr>
        </p:nvSpPr>
        <p:spPr>
          <a:xfrm>
            <a:off x="4403776" y="2490157"/>
            <a:ext cx="3658489" cy="3616331"/>
          </a:xfrm>
        </p:spPr>
        <p:txBody>
          <a:bodyPr lIns="0" tIns="0" rIns="0" b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lvl4pPr>
            <a:lvl5pPr>
              <a:lnSpc>
                <a:spcPct val="100000"/>
              </a:lnSpc>
              <a:spcAft>
                <a:spcPts val="125"/>
              </a:spcAft>
              <a:defRPr sz="1125" b="0"/>
            </a:lvl5pPr>
          </a:lstStyle>
          <a:p>
            <a:pPr lvl="0"/>
            <a:r>
              <a:rPr lang="en-US" dirty="0"/>
              <a:t>Click to edit Master text styles</a:t>
            </a:r>
          </a:p>
          <a:p>
            <a:pPr lvl="1"/>
            <a:r>
              <a:rPr lang="en-US" dirty="0"/>
              <a:t>Second level</a:t>
            </a:r>
          </a:p>
          <a:p>
            <a:pPr lvl="2"/>
            <a:r>
              <a:rPr lang="en-US" dirty="0"/>
              <a:t>Third level</a:t>
            </a:r>
          </a:p>
        </p:txBody>
      </p:sp>
      <p:sp>
        <p:nvSpPr>
          <p:cNvPr id="26" name="Text Placeholder 11"/>
          <p:cNvSpPr>
            <a:spLocks noGrp="1"/>
          </p:cNvSpPr>
          <p:nvPr>
            <p:ph type="body" sz="quarter" idx="18" hasCustomPrompt="1"/>
          </p:nvPr>
        </p:nvSpPr>
        <p:spPr>
          <a:xfrm>
            <a:off x="4411389" y="330866"/>
            <a:ext cx="3680460"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35" name="Text Placeholder 11"/>
          <p:cNvSpPr>
            <a:spLocks noGrp="1"/>
          </p:cNvSpPr>
          <p:nvPr>
            <p:ph type="body" sz="quarter" idx="19" hasCustomPrompt="1"/>
          </p:nvPr>
        </p:nvSpPr>
        <p:spPr>
          <a:xfrm>
            <a:off x="4411389" y="1295702"/>
            <a:ext cx="3680460" cy="764400"/>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37" name="Content Placeholder 4"/>
          <p:cNvSpPr>
            <a:spLocks noGrp="1"/>
          </p:cNvSpPr>
          <p:nvPr>
            <p:ph sz="quarter" idx="21"/>
          </p:nvPr>
        </p:nvSpPr>
        <p:spPr>
          <a:xfrm>
            <a:off x="8385495" y="2490157"/>
            <a:ext cx="3430748" cy="3616331"/>
          </a:xfrm>
        </p:spPr>
        <p:txBody>
          <a:bodyPr lIns="0" tIns="0" rIns="0" b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lvl4pPr>
            <a:lvl5pPr>
              <a:lnSpc>
                <a:spcPct val="100000"/>
              </a:lnSpc>
              <a:spcAft>
                <a:spcPts val="125"/>
              </a:spcAft>
              <a:defRPr sz="1125" b="0"/>
            </a:lvl5pPr>
          </a:lstStyle>
          <a:p>
            <a:pPr lvl="0"/>
            <a:r>
              <a:rPr lang="en-US" dirty="0"/>
              <a:t>Click to edit Master text styles</a:t>
            </a:r>
          </a:p>
          <a:p>
            <a:pPr lvl="1"/>
            <a:r>
              <a:rPr lang="en-US" dirty="0"/>
              <a:t>Second level</a:t>
            </a:r>
          </a:p>
          <a:p>
            <a:pPr lvl="2"/>
            <a:r>
              <a:rPr lang="en-US" dirty="0"/>
              <a:t>Third level</a:t>
            </a:r>
          </a:p>
        </p:txBody>
      </p:sp>
      <p:sp>
        <p:nvSpPr>
          <p:cNvPr id="38" name="Text Placeholder 11"/>
          <p:cNvSpPr>
            <a:spLocks noGrp="1"/>
          </p:cNvSpPr>
          <p:nvPr>
            <p:ph type="body" sz="quarter" idx="22" hasCustomPrompt="1"/>
          </p:nvPr>
        </p:nvSpPr>
        <p:spPr>
          <a:xfrm>
            <a:off x="8389101" y="330866"/>
            <a:ext cx="3680460"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39" name="Text Placeholder 11"/>
          <p:cNvSpPr>
            <a:spLocks noGrp="1"/>
          </p:cNvSpPr>
          <p:nvPr>
            <p:ph type="body" sz="quarter" idx="23" hasCustomPrompt="1"/>
          </p:nvPr>
        </p:nvSpPr>
        <p:spPr>
          <a:xfrm>
            <a:off x="8389101" y="1295702"/>
            <a:ext cx="3680460" cy="764400"/>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cxnSp>
        <p:nvCxnSpPr>
          <p:cNvPr id="27" name="Straight Connector 26"/>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16" name="Straight Connector 15"/>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108066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4 up no icon">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rgbClr val="029347"/>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defTabSz="457200"/>
            <a:endParaRPr lang="en-US" sz="1125">
              <a:solidFill>
                <a:prstClr val="black"/>
              </a:solidFill>
            </a:endParaRPr>
          </a:p>
        </p:txBody>
      </p:sp>
      <p:sp>
        <p:nvSpPr>
          <p:cNvPr id="5" name="Content Placeholder 4"/>
          <p:cNvSpPr>
            <a:spLocks noGrp="1"/>
          </p:cNvSpPr>
          <p:nvPr>
            <p:ph sz="quarter" idx="11"/>
          </p:nvPr>
        </p:nvSpPr>
        <p:spPr>
          <a:xfrm>
            <a:off x="393232" y="2479671"/>
            <a:ext cx="2753445" cy="3616331"/>
          </a:xfrm>
        </p:spPr>
        <p:txBody>
          <a:bodyPr lIns="0" tIns="0" rIns="0" b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4"/>
          <p:cNvSpPr>
            <a:spLocks noGrp="1"/>
          </p:cNvSpPr>
          <p:nvPr>
            <p:ph sz="quarter" idx="17"/>
          </p:nvPr>
        </p:nvSpPr>
        <p:spPr>
          <a:xfrm>
            <a:off x="3346298" y="2490157"/>
            <a:ext cx="2776215" cy="3616331"/>
          </a:xfrm>
        </p:spPr>
        <p:txBody>
          <a:bodyPr lIns="0" tIns="0" rIns="0" b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4"/>
          <p:cNvSpPr>
            <a:spLocks noGrp="1"/>
          </p:cNvSpPr>
          <p:nvPr>
            <p:ph sz="quarter" idx="21"/>
          </p:nvPr>
        </p:nvSpPr>
        <p:spPr>
          <a:xfrm>
            <a:off x="6339908" y="2490157"/>
            <a:ext cx="2758440" cy="3616331"/>
          </a:xfrm>
        </p:spPr>
        <p:txBody>
          <a:bodyPr lIns="0" tIns="0" rIns="0" b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Placeholder 4"/>
          <p:cNvSpPr>
            <a:spLocks noGrp="1"/>
          </p:cNvSpPr>
          <p:nvPr>
            <p:ph sz="quarter" idx="25"/>
          </p:nvPr>
        </p:nvSpPr>
        <p:spPr>
          <a:xfrm>
            <a:off x="9315744" y="2495546"/>
            <a:ext cx="2500499" cy="3616331"/>
          </a:xfrm>
        </p:spPr>
        <p:txBody>
          <a:bodyPr lIns="0" tIns="0" rIns="0" b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1"/>
          <p:cNvSpPr>
            <a:spLocks noGrp="1"/>
          </p:cNvSpPr>
          <p:nvPr>
            <p:ph type="body" sz="quarter" idx="14" hasCustomPrompt="1"/>
          </p:nvPr>
        </p:nvSpPr>
        <p:spPr>
          <a:xfrm>
            <a:off x="388239" y="377658"/>
            <a:ext cx="275843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dirty="0"/>
              <a:t>Name</a:t>
            </a:r>
          </a:p>
        </p:txBody>
      </p:sp>
      <p:sp>
        <p:nvSpPr>
          <p:cNvPr id="17" name="Text Placeholder 11"/>
          <p:cNvSpPr>
            <a:spLocks noGrp="1"/>
          </p:cNvSpPr>
          <p:nvPr>
            <p:ph type="body" sz="quarter" idx="15" hasCustomPrompt="1"/>
          </p:nvPr>
        </p:nvSpPr>
        <p:spPr>
          <a:xfrm>
            <a:off x="388239" y="1342494"/>
            <a:ext cx="2758439" cy="946851"/>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36" name="Text Placeholder 11"/>
          <p:cNvSpPr>
            <a:spLocks noGrp="1"/>
          </p:cNvSpPr>
          <p:nvPr>
            <p:ph type="body" sz="quarter" idx="26" hasCustomPrompt="1"/>
          </p:nvPr>
        </p:nvSpPr>
        <p:spPr>
          <a:xfrm>
            <a:off x="3364075" y="377658"/>
            <a:ext cx="275843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40" name="Text Placeholder 11"/>
          <p:cNvSpPr>
            <a:spLocks noGrp="1"/>
          </p:cNvSpPr>
          <p:nvPr>
            <p:ph type="body" sz="quarter" idx="27" hasCustomPrompt="1"/>
          </p:nvPr>
        </p:nvSpPr>
        <p:spPr>
          <a:xfrm>
            <a:off x="3364075" y="1342494"/>
            <a:ext cx="2758439" cy="946851"/>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41" name="Text Placeholder 11"/>
          <p:cNvSpPr>
            <a:spLocks noGrp="1"/>
          </p:cNvSpPr>
          <p:nvPr>
            <p:ph type="body" sz="quarter" idx="28" hasCustomPrompt="1"/>
          </p:nvPr>
        </p:nvSpPr>
        <p:spPr>
          <a:xfrm>
            <a:off x="6339910" y="377658"/>
            <a:ext cx="275843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45" name="Text Placeholder 11"/>
          <p:cNvSpPr>
            <a:spLocks noGrp="1"/>
          </p:cNvSpPr>
          <p:nvPr>
            <p:ph type="body" sz="quarter" idx="29" hasCustomPrompt="1"/>
          </p:nvPr>
        </p:nvSpPr>
        <p:spPr>
          <a:xfrm>
            <a:off x="6339910" y="1342494"/>
            <a:ext cx="2758439" cy="946851"/>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46" name="Text Placeholder 11"/>
          <p:cNvSpPr>
            <a:spLocks noGrp="1"/>
          </p:cNvSpPr>
          <p:nvPr>
            <p:ph type="body" sz="quarter" idx="30" hasCustomPrompt="1"/>
          </p:nvPr>
        </p:nvSpPr>
        <p:spPr>
          <a:xfrm>
            <a:off x="9315744" y="377658"/>
            <a:ext cx="250049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47" name="Text Placeholder 11"/>
          <p:cNvSpPr>
            <a:spLocks noGrp="1"/>
          </p:cNvSpPr>
          <p:nvPr>
            <p:ph type="body" sz="quarter" idx="31" hasCustomPrompt="1"/>
          </p:nvPr>
        </p:nvSpPr>
        <p:spPr>
          <a:xfrm>
            <a:off x="9315744" y="1342494"/>
            <a:ext cx="2500499" cy="946851"/>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cxnSp>
        <p:nvCxnSpPr>
          <p:cNvPr id="19" name="Straight Connector 18"/>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23" name="Straight Connector 22"/>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2577735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5 up no icon">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rgbClr val="029347"/>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defTabSz="457200"/>
            <a:endParaRPr lang="en-US" sz="1125">
              <a:solidFill>
                <a:prstClr val="black"/>
              </a:solidFill>
            </a:endParaRPr>
          </a:p>
        </p:txBody>
      </p:sp>
      <p:sp>
        <p:nvSpPr>
          <p:cNvPr id="5" name="Content Placeholder 4"/>
          <p:cNvSpPr>
            <a:spLocks noGrp="1"/>
          </p:cNvSpPr>
          <p:nvPr>
            <p:ph sz="quarter" idx="11"/>
          </p:nvPr>
        </p:nvSpPr>
        <p:spPr>
          <a:xfrm>
            <a:off x="391617" y="2486996"/>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4"/>
          <p:cNvSpPr>
            <a:spLocks noGrp="1"/>
          </p:cNvSpPr>
          <p:nvPr>
            <p:ph sz="quarter" idx="17"/>
          </p:nvPr>
        </p:nvSpPr>
        <p:spPr>
          <a:xfrm>
            <a:off x="2770908" y="2486996"/>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4"/>
          <p:cNvSpPr>
            <a:spLocks noGrp="1"/>
          </p:cNvSpPr>
          <p:nvPr>
            <p:ph sz="quarter" idx="21"/>
          </p:nvPr>
        </p:nvSpPr>
        <p:spPr>
          <a:xfrm>
            <a:off x="5150199" y="2486996"/>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Placeholder 4"/>
          <p:cNvSpPr>
            <a:spLocks noGrp="1"/>
          </p:cNvSpPr>
          <p:nvPr>
            <p:ph sz="quarter" idx="25"/>
          </p:nvPr>
        </p:nvSpPr>
        <p:spPr>
          <a:xfrm>
            <a:off x="7529491" y="2486996"/>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4"/>
          <p:cNvSpPr>
            <a:spLocks noGrp="1"/>
          </p:cNvSpPr>
          <p:nvPr>
            <p:ph sz="quarter" idx="29"/>
          </p:nvPr>
        </p:nvSpPr>
        <p:spPr>
          <a:xfrm>
            <a:off x="9908782" y="2486996"/>
            <a:ext cx="1907461"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1"/>
          <p:cNvSpPr>
            <a:spLocks noGrp="1"/>
          </p:cNvSpPr>
          <p:nvPr>
            <p:ph type="body" sz="quarter" idx="14" hasCustomPrompt="1"/>
          </p:nvPr>
        </p:nvSpPr>
        <p:spPr>
          <a:xfrm>
            <a:off x="392333" y="358171"/>
            <a:ext cx="213359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dirty="0"/>
              <a:t>Name</a:t>
            </a:r>
          </a:p>
        </p:txBody>
      </p:sp>
      <p:sp>
        <p:nvSpPr>
          <p:cNvPr id="20" name="Text Placeholder 11"/>
          <p:cNvSpPr>
            <a:spLocks noGrp="1"/>
          </p:cNvSpPr>
          <p:nvPr>
            <p:ph type="body" sz="quarter" idx="15" hasCustomPrompt="1"/>
          </p:nvPr>
        </p:nvSpPr>
        <p:spPr>
          <a:xfrm>
            <a:off x="392333" y="1323006"/>
            <a:ext cx="2133599" cy="916772"/>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28" name="Text Placeholder 11"/>
          <p:cNvSpPr>
            <a:spLocks noGrp="1"/>
          </p:cNvSpPr>
          <p:nvPr>
            <p:ph type="body" sz="quarter" idx="30" hasCustomPrompt="1"/>
          </p:nvPr>
        </p:nvSpPr>
        <p:spPr>
          <a:xfrm>
            <a:off x="2771623" y="358171"/>
            <a:ext cx="213359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29" name="Text Placeholder 11"/>
          <p:cNvSpPr>
            <a:spLocks noGrp="1"/>
          </p:cNvSpPr>
          <p:nvPr>
            <p:ph type="body" sz="quarter" idx="31" hasCustomPrompt="1"/>
          </p:nvPr>
        </p:nvSpPr>
        <p:spPr>
          <a:xfrm>
            <a:off x="2771623" y="1323006"/>
            <a:ext cx="2133599" cy="916772"/>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30" name="Text Placeholder 11"/>
          <p:cNvSpPr>
            <a:spLocks noGrp="1"/>
          </p:cNvSpPr>
          <p:nvPr>
            <p:ph type="body" sz="quarter" idx="32" hasCustomPrompt="1"/>
          </p:nvPr>
        </p:nvSpPr>
        <p:spPr>
          <a:xfrm>
            <a:off x="5150915" y="358171"/>
            <a:ext cx="213359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31" name="Text Placeholder 11"/>
          <p:cNvSpPr>
            <a:spLocks noGrp="1"/>
          </p:cNvSpPr>
          <p:nvPr>
            <p:ph type="body" sz="quarter" idx="33" hasCustomPrompt="1"/>
          </p:nvPr>
        </p:nvSpPr>
        <p:spPr>
          <a:xfrm>
            <a:off x="5150915" y="1323006"/>
            <a:ext cx="2133599" cy="916772"/>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32" name="Text Placeholder 11"/>
          <p:cNvSpPr>
            <a:spLocks noGrp="1"/>
          </p:cNvSpPr>
          <p:nvPr>
            <p:ph type="body" sz="quarter" idx="34" hasCustomPrompt="1"/>
          </p:nvPr>
        </p:nvSpPr>
        <p:spPr>
          <a:xfrm>
            <a:off x="7530206" y="358171"/>
            <a:ext cx="213359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33" name="Text Placeholder 11"/>
          <p:cNvSpPr>
            <a:spLocks noGrp="1"/>
          </p:cNvSpPr>
          <p:nvPr>
            <p:ph type="body" sz="quarter" idx="35" hasCustomPrompt="1"/>
          </p:nvPr>
        </p:nvSpPr>
        <p:spPr>
          <a:xfrm>
            <a:off x="7530206" y="1323006"/>
            <a:ext cx="2133599" cy="916772"/>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34" name="Text Placeholder 11"/>
          <p:cNvSpPr>
            <a:spLocks noGrp="1"/>
          </p:cNvSpPr>
          <p:nvPr>
            <p:ph type="body" sz="quarter" idx="36" hasCustomPrompt="1"/>
          </p:nvPr>
        </p:nvSpPr>
        <p:spPr>
          <a:xfrm>
            <a:off x="9909495" y="358171"/>
            <a:ext cx="1906748"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36" name="Text Placeholder 11"/>
          <p:cNvSpPr>
            <a:spLocks noGrp="1"/>
          </p:cNvSpPr>
          <p:nvPr>
            <p:ph type="body" sz="quarter" idx="37" hasCustomPrompt="1"/>
          </p:nvPr>
        </p:nvSpPr>
        <p:spPr>
          <a:xfrm>
            <a:off x="9909495" y="1323006"/>
            <a:ext cx="1906748" cy="916772"/>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cxnSp>
        <p:nvCxnSpPr>
          <p:cNvPr id="27" name="Straight Connector 26"/>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38" name="Straight Connector 37"/>
          <p:cNvCxnSpPr>
            <a:endCxn id="39" idx="1"/>
          </p:cNvCxnSpPr>
          <p:nvPr userDrawn="1"/>
        </p:nvCxnSpPr>
        <p:spPr>
          <a:xfrm>
            <a:off x="1002455" y="6542065"/>
            <a:ext cx="9537018"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39473" y="6191505"/>
            <a:ext cx="1652527" cy="701119"/>
          </a:xfrm>
          <a:prstGeom prst="rect">
            <a:avLst/>
          </a:prstGeom>
        </p:spPr>
      </p:pic>
    </p:spTree>
    <p:extLst>
      <p:ext uri="{BB962C8B-B14F-4D97-AF65-F5344CB8AC3E}">
        <p14:creationId xmlns:p14="http://schemas.microsoft.com/office/powerpoint/2010/main" val="340052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5 up comparison">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rgbClr val="029347"/>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defTabSz="457200"/>
            <a:endParaRPr lang="en-US" sz="1125">
              <a:solidFill>
                <a:prstClr val="black"/>
              </a:solidFill>
            </a:endParaRPr>
          </a:p>
        </p:txBody>
      </p:sp>
      <p:sp>
        <p:nvSpPr>
          <p:cNvPr id="6" name="Picture Placeholder 5"/>
          <p:cNvSpPr>
            <a:spLocks noGrp="1" noChangeAspect="1"/>
          </p:cNvSpPr>
          <p:nvPr>
            <p:ph type="pic" sz="quarter" idx="12" hasCustomPrompt="1"/>
          </p:nvPr>
        </p:nvSpPr>
        <p:spPr>
          <a:xfrm>
            <a:off x="381002" y="285458"/>
            <a:ext cx="632593" cy="562305"/>
          </a:xfrm>
        </p:spPr>
        <p:txBody>
          <a:bodyPr>
            <a:noAutofit/>
          </a:bodyPr>
          <a:lstStyle>
            <a:lvl1pPr marL="0" indent="0">
              <a:buNone/>
              <a:defRPr sz="875" b="0">
                <a:solidFill>
                  <a:schemeClr val="bg1"/>
                </a:solidFill>
              </a:defRPr>
            </a:lvl1pPr>
          </a:lstStyle>
          <a:p>
            <a:r>
              <a:rPr lang="en-US"/>
              <a:t>Picture</a:t>
            </a:r>
          </a:p>
        </p:txBody>
      </p:sp>
      <p:sp>
        <p:nvSpPr>
          <p:cNvPr id="5" name="Content Placeholder 4"/>
          <p:cNvSpPr>
            <a:spLocks noGrp="1"/>
          </p:cNvSpPr>
          <p:nvPr>
            <p:ph sz="quarter" idx="11"/>
          </p:nvPr>
        </p:nvSpPr>
        <p:spPr>
          <a:xfrm>
            <a:off x="388135" y="2407101"/>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14" hasCustomPrompt="1"/>
          </p:nvPr>
        </p:nvSpPr>
        <p:spPr>
          <a:xfrm>
            <a:off x="381000" y="941649"/>
            <a:ext cx="2133600" cy="327116"/>
          </a:xfrm>
        </p:spPr>
        <p:txBody>
          <a:bodyPr lIns="0" rIns="0" anchor="b">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dirty="0"/>
              <a:t>Name</a:t>
            </a:r>
          </a:p>
        </p:txBody>
      </p:sp>
      <p:sp>
        <p:nvSpPr>
          <p:cNvPr id="23" name="Text Placeholder 11"/>
          <p:cNvSpPr>
            <a:spLocks noGrp="1"/>
          </p:cNvSpPr>
          <p:nvPr>
            <p:ph type="body" sz="quarter" idx="15" hasCustomPrompt="1"/>
          </p:nvPr>
        </p:nvSpPr>
        <p:spPr>
          <a:xfrm>
            <a:off x="381000" y="1303871"/>
            <a:ext cx="2133600" cy="946851"/>
          </a:xfrm>
        </p:spPr>
        <p:txBody>
          <a:bodyPr lIns="0" r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24" name="Picture Placeholder 5"/>
          <p:cNvSpPr>
            <a:spLocks noGrp="1" noChangeAspect="1"/>
          </p:cNvSpPr>
          <p:nvPr>
            <p:ph type="pic" sz="quarter" idx="16" hasCustomPrompt="1"/>
          </p:nvPr>
        </p:nvSpPr>
        <p:spPr>
          <a:xfrm>
            <a:off x="2757440" y="285458"/>
            <a:ext cx="632593" cy="562305"/>
          </a:xfrm>
        </p:spPr>
        <p:txBody>
          <a:bodyPr>
            <a:noAutofit/>
          </a:bodyPr>
          <a:lstStyle>
            <a:lvl1pPr marL="0" indent="0">
              <a:buNone/>
              <a:defRPr sz="875" b="0">
                <a:solidFill>
                  <a:schemeClr val="bg1"/>
                </a:solidFill>
              </a:defRPr>
            </a:lvl1pPr>
          </a:lstStyle>
          <a:p>
            <a:r>
              <a:rPr lang="en-US"/>
              <a:t>Picture</a:t>
            </a:r>
          </a:p>
        </p:txBody>
      </p:sp>
      <p:sp>
        <p:nvSpPr>
          <p:cNvPr id="25" name="Content Placeholder 4"/>
          <p:cNvSpPr>
            <a:spLocks noGrp="1"/>
          </p:cNvSpPr>
          <p:nvPr>
            <p:ph sz="quarter" idx="17"/>
          </p:nvPr>
        </p:nvSpPr>
        <p:spPr>
          <a:xfrm>
            <a:off x="2767425" y="2407101"/>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1"/>
          <p:cNvSpPr>
            <a:spLocks noGrp="1"/>
          </p:cNvSpPr>
          <p:nvPr>
            <p:ph type="body" sz="quarter" idx="18" hasCustomPrompt="1"/>
          </p:nvPr>
        </p:nvSpPr>
        <p:spPr>
          <a:xfrm>
            <a:off x="2757437" y="941649"/>
            <a:ext cx="2133600" cy="327116"/>
          </a:xfrm>
        </p:spPr>
        <p:txBody>
          <a:bodyPr lIns="0" rIns="0" anchor="b">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35" name="Text Placeholder 11"/>
          <p:cNvSpPr>
            <a:spLocks noGrp="1"/>
          </p:cNvSpPr>
          <p:nvPr>
            <p:ph type="body" sz="quarter" idx="19" hasCustomPrompt="1"/>
          </p:nvPr>
        </p:nvSpPr>
        <p:spPr>
          <a:xfrm>
            <a:off x="2757437" y="1303871"/>
            <a:ext cx="2133600" cy="946851"/>
          </a:xfrm>
        </p:spPr>
        <p:txBody>
          <a:bodyPr lIns="0" r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36" name="Picture Placeholder 5"/>
          <p:cNvSpPr>
            <a:spLocks noGrp="1" noChangeAspect="1"/>
          </p:cNvSpPr>
          <p:nvPr>
            <p:ph type="pic" sz="quarter" idx="20" hasCustomPrompt="1"/>
          </p:nvPr>
        </p:nvSpPr>
        <p:spPr>
          <a:xfrm>
            <a:off x="5139585" y="285458"/>
            <a:ext cx="632593" cy="562305"/>
          </a:xfrm>
        </p:spPr>
        <p:txBody>
          <a:bodyPr>
            <a:noAutofit/>
          </a:bodyPr>
          <a:lstStyle>
            <a:lvl1pPr marL="0" indent="0">
              <a:buNone/>
              <a:defRPr sz="875" b="0">
                <a:solidFill>
                  <a:schemeClr val="bg1"/>
                </a:solidFill>
              </a:defRPr>
            </a:lvl1pPr>
          </a:lstStyle>
          <a:p>
            <a:r>
              <a:rPr lang="en-US"/>
              <a:t>Picture</a:t>
            </a:r>
          </a:p>
        </p:txBody>
      </p:sp>
      <p:sp>
        <p:nvSpPr>
          <p:cNvPr id="37" name="Content Placeholder 4"/>
          <p:cNvSpPr>
            <a:spLocks noGrp="1"/>
          </p:cNvSpPr>
          <p:nvPr>
            <p:ph sz="quarter" idx="21"/>
          </p:nvPr>
        </p:nvSpPr>
        <p:spPr>
          <a:xfrm>
            <a:off x="5146717" y="2407101"/>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1"/>
          <p:cNvSpPr>
            <a:spLocks noGrp="1"/>
          </p:cNvSpPr>
          <p:nvPr>
            <p:ph type="body" sz="quarter" idx="22" hasCustomPrompt="1"/>
          </p:nvPr>
        </p:nvSpPr>
        <p:spPr>
          <a:xfrm>
            <a:off x="5139581" y="941649"/>
            <a:ext cx="2133600" cy="327116"/>
          </a:xfrm>
        </p:spPr>
        <p:txBody>
          <a:bodyPr lIns="0" rIns="0" anchor="b">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39" name="Text Placeholder 11"/>
          <p:cNvSpPr>
            <a:spLocks noGrp="1"/>
          </p:cNvSpPr>
          <p:nvPr>
            <p:ph type="body" sz="quarter" idx="23" hasCustomPrompt="1"/>
          </p:nvPr>
        </p:nvSpPr>
        <p:spPr>
          <a:xfrm>
            <a:off x="5139581" y="1303871"/>
            <a:ext cx="2133600" cy="946851"/>
          </a:xfrm>
        </p:spPr>
        <p:txBody>
          <a:bodyPr lIns="0" r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41" name="Picture Placeholder 5"/>
          <p:cNvSpPr>
            <a:spLocks noGrp="1" noChangeAspect="1"/>
          </p:cNvSpPr>
          <p:nvPr>
            <p:ph type="pic" sz="quarter" idx="24" hasCustomPrompt="1"/>
          </p:nvPr>
        </p:nvSpPr>
        <p:spPr>
          <a:xfrm>
            <a:off x="7518875" y="285458"/>
            <a:ext cx="632593" cy="562305"/>
          </a:xfrm>
        </p:spPr>
        <p:txBody>
          <a:bodyPr>
            <a:noAutofit/>
          </a:bodyPr>
          <a:lstStyle>
            <a:lvl1pPr marL="0" indent="0">
              <a:buNone/>
              <a:defRPr sz="875" b="0">
                <a:solidFill>
                  <a:schemeClr val="bg1"/>
                </a:solidFill>
              </a:defRPr>
            </a:lvl1pPr>
          </a:lstStyle>
          <a:p>
            <a:r>
              <a:rPr lang="en-US"/>
              <a:t>Picture</a:t>
            </a:r>
          </a:p>
        </p:txBody>
      </p:sp>
      <p:sp>
        <p:nvSpPr>
          <p:cNvPr id="42" name="Content Placeholder 4"/>
          <p:cNvSpPr>
            <a:spLocks noGrp="1"/>
          </p:cNvSpPr>
          <p:nvPr>
            <p:ph sz="quarter" idx="25"/>
          </p:nvPr>
        </p:nvSpPr>
        <p:spPr>
          <a:xfrm>
            <a:off x="7526008" y="2407101"/>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11"/>
          <p:cNvSpPr>
            <a:spLocks noGrp="1"/>
          </p:cNvSpPr>
          <p:nvPr>
            <p:ph type="body" sz="quarter" idx="26" hasCustomPrompt="1"/>
          </p:nvPr>
        </p:nvSpPr>
        <p:spPr>
          <a:xfrm>
            <a:off x="7518872" y="941649"/>
            <a:ext cx="2133600" cy="327116"/>
          </a:xfrm>
        </p:spPr>
        <p:txBody>
          <a:bodyPr lIns="0" rIns="0" anchor="b">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44" name="Text Placeholder 11"/>
          <p:cNvSpPr>
            <a:spLocks noGrp="1"/>
          </p:cNvSpPr>
          <p:nvPr>
            <p:ph type="body" sz="quarter" idx="27" hasCustomPrompt="1"/>
          </p:nvPr>
        </p:nvSpPr>
        <p:spPr>
          <a:xfrm>
            <a:off x="7518872" y="1303871"/>
            <a:ext cx="2133600" cy="946851"/>
          </a:xfrm>
        </p:spPr>
        <p:txBody>
          <a:bodyPr lIns="0" r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45" name="Picture Placeholder 5"/>
          <p:cNvSpPr>
            <a:spLocks noGrp="1" noChangeAspect="1"/>
          </p:cNvSpPr>
          <p:nvPr>
            <p:ph type="pic" sz="quarter" idx="28" hasCustomPrompt="1"/>
          </p:nvPr>
        </p:nvSpPr>
        <p:spPr>
          <a:xfrm>
            <a:off x="9898166" y="285458"/>
            <a:ext cx="632593" cy="562305"/>
          </a:xfrm>
        </p:spPr>
        <p:txBody>
          <a:bodyPr>
            <a:noAutofit/>
          </a:bodyPr>
          <a:lstStyle>
            <a:lvl1pPr marL="0" indent="0">
              <a:buNone/>
              <a:defRPr sz="875" b="0">
                <a:solidFill>
                  <a:schemeClr val="bg1"/>
                </a:solidFill>
              </a:defRPr>
            </a:lvl1pPr>
          </a:lstStyle>
          <a:p>
            <a:r>
              <a:rPr lang="en-US"/>
              <a:t>Picture</a:t>
            </a:r>
          </a:p>
        </p:txBody>
      </p:sp>
      <p:sp>
        <p:nvSpPr>
          <p:cNvPr id="46" name="Content Placeholder 4"/>
          <p:cNvSpPr>
            <a:spLocks noGrp="1"/>
          </p:cNvSpPr>
          <p:nvPr>
            <p:ph sz="quarter" idx="29"/>
          </p:nvPr>
        </p:nvSpPr>
        <p:spPr>
          <a:xfrm>
            <a:off x="9905299" y="2407101"/>
            <a:ext cx="213360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11"/>
          <p:cNvSpPr>
            <a:spLocks noGrp="1"/>
          </p:cNvSpPr>
          <p:nvPr>
            <p:ph type="body" sz="quarter" idx="30" hasCustomPrompt="1"/>
          </p:nvPr>
        </p:nvSpPr>
        <p:spPr>
          <a:xfrm>
            <a:off x="9898164" y="941649"/>
            <a:ext cx="2133600" cy="327116"/>
          </a:xfrm>
        </p:spPr>
        <p:txBody>
          <a:bodyPr lIns="0" rIns="0" anchor="b">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48" name="Text Placeholder 11"/>
          <p:cNvSpPr>
            <a:spLocks noGrp="1"/>
          </p:cNvSpPr>
          <p:nvPr>
            <p:ph type="body" sz="quarter" idx="31" hasCustomPrompt="1"/>
          </p:nvPr>
        </p:nvSpPr>
        <p:spPr>
          <a:xfrm>
            <a:off x="9898164" y="1303871"/>
            <a:ext cx="2133600" cy="946851"/>
          </a:xfrm>
        </p:spPr>
        <p:txBody>
          <a:bodyPr lIns="0" r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cxnSp>
        <p:nvCxnSpPr>
          <p:cNvPr id="29" name="Straight Connector 28"/>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27" name="Straight Connector 26"/>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1811482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lorblock Title + Bullets">
    <p:spTree>
      <p:nvGrpSpPr>
        <p:cNvPr id="1" name=""/>
        <p:cNvGrpSpPr/>
        <p:nvPr/>
      </p:nvGrpSpPr>
      <p:grpSpPr>
        <a:xfrm>
          <a:off x="0" y="0"/>
          <a:ext cx="0" cy="0"/>
          <a:chOff x="0" y="0"/>
          <a:chExt cx="0" cy="0"/>
        </a:xfrm>
      </p:grpSpPr>
      <p:sp>
        <p:nvSpPr>
          <p:cNvPr id="33" name="Rectangle 32"/>
          <p:cNvSpPr/>
          <p:nvPr userDrawn="1"/>
        </p:nvSpPr>
        <p:spPr>
          <a:xfrm>
            <a:off x="2" y="0"/>
            <a:ext cx="3809999" cy="6858000"/>
          </a:xfrm>
          <a:prstGeom prst="rect">
            <a:avLst/>
          </a:prstGeom>
          <a:solidFill>
            <a:srgbClr val="029347"/>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defTabSz="457200"/>
            <a:endParaRPr lang="en-US" sz="1125">
              <a:solidFill>
                <a:prstClr val="black"/>
              </a:solidFill>
            </a:endParaRPr>
          </a:p>
        </p:txBody>
      </p:sp>
      <p:sp>
        <p:nvSpPr>
          <p:cNvPr id="5" name="Content Placeholder 4"/>
          <p:cNvSpPr>
            <a:spLocks noGrp="1"/>
          </p:cNvSpPr>
          <p:nvPr>
            <p:ph sz="quarter" idx="11"/>
          </p:nvPr>
        </p:nvSpPr>
        <p:spPr>
          <a:xfrm>
            <a:off x="4495799" y="1778000"/>
            <a:ext cx="7002845" cy="4064000"/>
          </a:xfrm>
        </p:spPr>
        <p:txBody>
          <a:bodyPr numCol="1" spcCol="347472">
            <a:noAutofit/>
          </a:bodyPr>
          <a:lstStyle>
            <a:lvl1pPr>
              <a:defRPr b="1">
                <a:solidFill>
                  <a:srgbClr val="073165"/>
                </a:solidFill>
              </a:defRPr>
            </a:lvl1pPr>
            <a:lvl2pPr>
              <a:defRPr b="0">
                <a:solidFill>
                  <a:srgbClr val="073165"/>
                </a:solidFill>
              </a:defRPr>
            </a:lvl2pPr>
            <a:lvl3pPr>
              <a:defRPr b="0">
                <a:solidFill>
                  <a:srgbClr val="073165"/>
                </a:solidFill>
              </a:defRPr>
            </a:lvl3pPr>
            <a:lvl4pPr>
              <a:defRPr b="0">
                <a:solidFill>
                  <a:srgbClr val="073165"/>
                </a:solidFill>
              </a:defRPr>
            </a:lvl4pPr>
            <a:lvl5pPr>
              <a:defRPr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85801" y="719794"/>
            <a:ext cx="2489201" cy="5418412"/>
          </a:xfrm>
          <a:prstGeom prst="rect">
            <a:avLst/>
          </a:prstGeom>
        </p:spPr>
        <p:txBody>
          <a:bodyPr anchor="ctr">
            <a:noAutofit/>
          </a:bodyPr>
          <a:lstStyle>
            <a:lvl1pPr>
              <a:defRPr b="1">
                <a:solidFill>
                  <a:schemeClr val="bg1"/>
                </a:solidFill>
              </a:defRPr>
            </a:lvl1pPr>
          </a:lstStyle>
          <a:p>
            <a:r>
              <a:rPr lang="en-US" dirty="0"/>
              <a:t>Click to edit Master title style</a:t>
            </a:r>
          </a:p>
        </p:txBody>
      </p:sp>
      <p:sp>
        <p:nvSpPr>
          <p:cNvPr id="12" name="Text Placeholder 11"/>
          <p:cNvSpPr>
            <a:spLocks noGrp="1"/>
          </p:cNvSpPr>
          <p:nvPr>
            <p:ph type="body" sz="quarter" idx="13"/>
          </p:nvPr>
        </p:nvSpPr>
        <p:spPr>
          <a:xfrm>
            <a:off x="4495799" y="719794"/>
            <a:ext cx="7002845" cy="804206"/>
          </a:xfrm>
        </p:spPr>
        <p:txBody>
          <a:bodyPr lIns="0" tIns="0" rIns="0" bIns="0" anchor="b">
            <a:noAutofit/>
          </a:bodyPr>
          <a:lstStyle>
            <a:lvl1pPr marL="0" indent="0">
              <a:buNone/>
              <a:defRPr sz="1750" i="1">
                <a:solidFill>
                  <a:srgbClr val="073165"/>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dirty="0"/>
              <a:t>Click to edit Master text styles</a:t>
            </a:r>
          </a:p>
        </p:txBody>
      </p:sp>
      <p:cxnSp>
        <p:nvCxnSpPr>
          <p:cNvPr id="15" name="Straight Connector 14"/>
          <p:cNvCxnSpPr/>
          <p:nvPr userDrawn="1"/>
        </p:nvCxnSpPr>
        <p:spPr>
          <a:xfrm flipV="1">
            <a:off x="4" y="6542070"/>
            <a:ext cx="649393" cy="1"/>
          </a:xfrm>
          <a:prstGeom prst="line">
            <a:avLst/>
          </a:prstGeom>
          <a:ln w="12700" cmpd="sng">
            <a:solidFill>
              <a:srgbClr val="073165"/>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prstClr val="white"/>
                </a:solidFill>
              </a:rPr>
              <a:pPr algn="ctr">
                <a:defRPr/>
              </a:pPr>
              <a:t>‹#›</a:t>
            </a:fld>
            <a:endParaRPr lang="en-US" sz="900" dirty="0">
              <a:solidFill>
                <a:prstClr val="white"/>
              </a:solidFill>
            </a:endParaRPr>
          </a:p>
        </p:txBody>
      </p:sp>
      <p:cxnSp>
        <p:nvCxnSpPr>
          <p:cNvPr id="10" name="Straight Connector 9"/>
          <p:cNvCxnSpPr/>
          <p:nvPr userDrawn="1"/>
        </p:nvCxnSpPr>
        <p:spPr>
          <a:xfrm>
            <a:off x="1002455" y="6542065"/>
            <a:ext cx="10458025" cy="0"/>
          </a:xfrm>
          <a:prstGeom prst="line">
            <a:avLst/>
          </a:prstGeom>
          <a:ln w="12700" cmpd="sng">
            <a:solidFill>
              <a:srgbClr val="073165"/>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3014137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age 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p:cNvSpPr/>
          <p:nvPr userDrawn="1"/>
        </p:nvSpPr>
        <p:spPr>
          <a:xfrm>
            <a:off x="0" y="0"/>
            <a:ext cx="12192000" cy="685800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Title 3"/>
          <p:cNvSpPr>
            <a:spLocks noGrp="1"/>
          </p:cNvSpPr>
          <p:nvPr>
            <p:ph type="title" hasCustomPrompt="1"/>
          </p:nvPr>
        </p:nvSpPr>
        <p:spPr>
          <a:xfrm>
            <a:off x="489861" y="91440"/>
            <a:ext cx="10972800" cy="566928"/>
          </a:xfrm>
          <a:prstGeom prst="rect">
            <a:avLst/>
          </a:prstGeom>
        </p:spPr>
        <p:txBody>
          <a:bodyPr anchor="ctr">
            <a:noAutofit/>
          </a:bodyPr>
          <a:lstStyle>
            <a:lvl1pPr algn="l">
              <a:defRPr sz="3200" b="1" baseline="0">
                <a:solidFill>
                  <a:srgbClr val="00437D"/>
                </a:solidFill>
              </a:defRPr>
            </a:lvl1pPr>
          </a:lstStyle>
          <a:p>
            <a:r>
              <a:rPr lang="en-US" dirty="0"/>
              <a:t>Click to add title</a:t>
            </a:r>
          </a:p>
        </p:txBody>
      </p:sp>
      <p:cxnSp>
        <p:nvCxnSpPr>
          <p:cNvPr id="14" name="Straight Connector 13"/>
          <p:cNvCxnSpPr/>
          <p:nvPr userDrawn="1"/>
        </p:nvCxnSpPr>
        <p:spPr>
          <a:xfrm>
            <a:off x="1" y="726440"/>
            <a:ext cx="3189515" cy="0"/>
          </a:xfrm>
          <a:prstGeom prst="line">
            <a:avLst/>
          </a:prstGeom>
          <a:ln w="9525">
            <a:solidFill>
              <a:srgbClr val="029347"/>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12" name="Straight Connector 11"/>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92783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4" name="Rectangle 13"/>
          <p:cNvSpPr/>
          <p:nvPr userDrawn="1"/>
        </p:nvSpPr>
        <p:spPr>
          <a:xfrm>
            <a:off x="154517" y="104776"/>
            <a:ext cx="11881200" cy="6645274"/>
          </a:xfrm>
          <a:prstGeom prst="rect">
            <a:avLst/>
          </a:prstGeom>
          <a:noFill/>
          <a:ln>
            <a:solidFill>
              <a:srgbClr val="0293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Text Placeholder 15"/>
          <p:cNvSpPr>
            <a:spLocks noGrp="1"/>
          </p:cNvSpPr>
          <p:nvPr>
            <p:ph type="body" sz="quarter" idx="10" hasCustomPrompt="1"/>
          </p:nvPr>
        </p:nvSpPr>
        <p:spPr>
          <a:xfrm>
            <a:off x="923327" y="4302845"/>
            <a:ext cx="10627984" cy="1083922"/>
          </a:xfrm>
        </p:spPr>
        <p:txBody>
          <a:bodyPr>
            <a:noAutofit/>
          </a:bodyPr>
          <a:lstStyle>
            <a:lvl1pPr marL="0" indent="0">
              <a:buNone/>
              <a:defRPr sz="3600" b="1" i="0">
                <a:solidFill>
                  <a:srgbClr val="029347"/>
                </a:solidFill>
                <a:latin typeface="Calibri"/>
                <a:cs typeface="Calibri"/>
              </a:defRPr>
            </a:lvl1pPr>
          </a:lstStyle>
          <a:p>
            <a:pPr lvl="0"/>
            <a:r>
              <a:rPr lang="en-US" dirty="0"/>
              <a:t>Presentation Title</a:t>
            </a:r>
          </a:p>
        </p:txBody>
      </p:sp>
      <p:sp>
        <p:nvSpPr>
          <p:cNvPr id="10" name="Text Placeholder 17"/>
          <p:cNvSpPr>
            <a:spLocks noGrp="1"/>
          </p:cNvSpPr>
          <p:nvPr>
            <p:ph type="body" sz="quarter" idx="11" hasCustomPrompt="1"/>
          </p:nvPr>
        </p:nvSpPr>
        <p:spPr>
          <a:xfrm>
            <a:off x="923329" y="5542276"/>
            <a:ext cx="9675455" cy="490469"/>
          </a:xfrm>
        </p:spPr>
        <p:txBody>
          <a:bodyPr>
            <a:noAutofit/>
          </a:bodyPr>
          <a:lstStyle>
            <a:lvl1pPr marL="0" indent="0">
              <a:buNone/>
              <a:defRPr sz="2200" b="0">
                <a:solidFill>
                  <a:srgbClr val="029347"/>
                </a:solidFill>
                <a:latin typeface="Calibri"/>
                <a:cs typeface="Calibri"/>
              </a:defRPr>
            </a:lvl1pPr>
          </a:lstStyle>
          <a:p>
            <a:pPr lvl="0"/>
            <a:r>
              <a:rPr lang="en-US" dirty="0"/>
              <a:t>Presenter Name(s)</a:t>
            </a:r>
          </a:p>
        </p:txBody>
      </p:sp>
      <p:sp>
        <p:nvSpPr>
          <p:cNvPr id="11" name="Text Placeholder 19"/>
          <p:cNvSpPr>
            <a:spLocks noGrp="1"/>
          </p:cNvSpPr>
          <p:nvPr>
            <p:ph type="body" sz="quarter" idx="12" hasCustomPrompt="1"/>
          </p:nvPr>
        </p:nvSpPr>
        <p:spPr>
          <a:xfrm>
            <a:off x="923330" y="6200419"/>
            <a:ext cx="5703633" cy="390711"/>
          </a:xfrm>
        </p:spPr>
        <p:txBody>
          <a:bodyPr>
            <a:noAutofit/>
          </a:bodyPr>
          <a:lstStyle>
            <a:lvl1pPr marL="0" indent="0">
              <a:buNone/>
              <a:defRPr sz="1600" b="0">
                <a:solidFill>
                  <a:srgbClr val="029347"/>
                </a:solidFill>
              </a:defRPr>
            </a:lvl1pPr>
          </a:lstStyle>
          <a:p>
            <a:pPr lvl="0"/>
            <a:r>
              <a:rPr lang="en-US" dirty="0"/>
              <a:t>Date</a:t>
            </a:r>
          </a:p>
        </p:txBody>
      </p:sp>
      <p:pic>
        <p:nvPicPr>
          <p:cNvPr id="13" name="Picture 12" descr="shutterstock_15945123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03036" y="241975"/>
            <a:ext cx="5569272" cy="1808320"/>
          </a:xfrm>
          <a:prstGeom prst="rect">
            <a:avLst/>
          </a:prstGeom>
        </p:spPr>
      </p:pic>
      <p:pic>
        <p:nvPicPr>
          <p:cNvPr id="15" name="Picture 14" descr="shutterstock_189383597.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237319" y="2133169"/>
            <a:ext cx="5569272" cy="2094458"/>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0849" y="82562"/>
            <a:ext cx="3240024" cy="1374648"/>
          </a:xfrm>
          <a:prstGeom prst="rect">
            <a:avLst/>
          </a:prstGeom>
        </p:spPr>
      </p:pic>
      <p:pic>
        <p:nvPicPr>
          <p:cNvPr id="18" name="Picture 17"/>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58598" y="1624884"/>
            <a:ext cx="2995756" cy="2594124"/>
          </a:xfrm>
          <a:prstGeom prst="rect">
            <a:avLst/>
          </a:prstGeom>
        </p:spPr>
      </p:pic>
      <p:pic>
        <p:nvPicPr>
          <p:cNvPr id="2" name="Picture 1"/>
          <p:cNvPicPr>
            <a:picLocks noChangeAspect="1"/>
          </p:cNvPicPr>
          <p:nvPr userDrawn="1"/>
        </p:nvPicPr>
        <p:blipFill rotWithShape="1">
          <a:blip r:embed="rId6" cstate="screen">
            <a:extLst>
              <a:ext uri="{28A0092B-C50C-407E-A947-70E740481C1C}">
                <a14:useLocalDpi xmlns:a14="http://schemas.microsoft.com/office/drawing/2010/main" val="0"/>
              </a:ext>
            </a:extLst>
          </a:blip>
          <a:srcRect l="24300"/>
          <a:stretch/>
        </p:blipFill>
        <p:spPr>
          <a:xfrm>
            <a:off x="3303036" y="2133169"/>
            <a:ext cx="2835783" cy="2107170"/>
          </a:xfrm>
          <a:prstGeom prst="rect">
            <a:avLst/>
          </a:prstGeom>
        </p:spPr>
      </p:pic>
      <p:pic>
        <p:nvPicPr>
          <p:cNvPr id="3" name="Picture 2"/>
          <p:cNvPicPr>
            <a:picLocks noChangeAspect="1"/>
          </p:cNvPicPr>
          <p:nvPr userDrawn="1"/>
        </p:nvPicPr>
        <p:blipFill rotWithShape="1">
          <a:blip r:embed="rId7" cstate="screen">
            <a:extLst>
              <a:ext uri="{28A0092B-C50C-407E-A947-70E740481C1C}">
                <a14:useLocalDpi xmlns:a14="http://schemas.microsoft.com/office/drawing/2010/main" val="0"/>
              </a:ext>
            </a:extLst>
          </a:blip>
          <a:srcRect b="4997"/>
          <a:stretch/>
        </p:blipFill>
        <p:spPr>
          <a:xfrm>
            <a:off x="8949816" y="241976"/>
            <a:ext cx="2856775" cy="1810760"/>
          </a:xfrm>
          <a:prstGeom prst="rect">
            <a:avLst/>
          </a:prstGeom>
        </p:spPr>
      </p:pic>
    </p:spTree>
    <p:extLst>
      <p:ext uri="{BB962C8B-B14F-4D97-AF65-F5344CB8AC3E}">
        <p14:creationId xmlns:p14="http://schemas.microsoft.com/office/powerpoint/2010/main" val="3625092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torage BG">
    <p:spTree>
      <p:nvGrpSpPr>
        <p:cNvPr id="1" name=""/>
        <p:cNvGrpSpPr/>
        <p:nvPr/>
      </p:nvGrpSpPr>
      <p:grpSpPr>
        <a:xfrm>
          <a:off x="0" y="0"/>
          <a:ext cx="0" cy="0"/>
          <a:chOff x="0" y="0"/>
          <a:chExt cx="0" cy="0"/>
        </a:xfrm>
      </p:grpSpPr>
      <p:pic>
        <p:nvPicPr>
          <p:cNvPr id="12" name="Picture 4" descr="Shake Hands, Corporate Team, Shaking Hands, Business"/>
          <p:cNvPicPr>
            <a:picLocks noChangeAspect="1" noChangeArrowheads="1"/>
          </p:cNvPicPr>
          <p:nvPr userDrawn="1"/>
        </p:nvPicPr>
        <p:blipFill rotWithShape="1">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p:blipFill>
        <p:spPr bwMode="auto">
          <a:xfrm>
            <a:off x="-17254" y="-21468"/>
            <a:ext cx="12209253" cy="687946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p:cNvSpPr>
            <a:spLocks noGrp="1"/>
          </p:cNvSpPr>
          <p:nvPr>
            <p:ph type="title" hasCustomPrompt="1"/>
          </p:nvPr>
        </p:nvSpPr>
        <p:spPr>
          <a:xfrm>
            <a:off x="489861" y="91440"/>
            <a:ext cx="10972800" cy="566928"/>
          </a:xfrm>
          <a:prstGeom prst="rect">
            <a:avLst/>
          </a:prstGeom>
        </p:spPr>
        <p:txBody>
          <a:bodyPr anchor="ctr">
            <a:noAutofit/>
          </a:bodyPr>
          <a:lstStyle>
            <a:lvl1pPr algn="l">
              <a:defRPr sz="3200" b="1" baseline="0">
                <a:solidFill>
                  <a:srgbClr val="00437D"/>
                </a:solidFill>
              </a:defRPr>
            </a:lvl1pPr>
          </a:lstStyle>
          <a:p>
            <a:r>
              <a:rPr lang="en-US" dirty="0"/>
              <a:t>Click to add title</a:t>
            </a:r>
          </a:p>
        </p:txBody>
      </p:sp>
      <p:cxnSp>
        <p:nvCxnSpPr>
          <p:cNvPr id="14" name="Straight Connector 13"/>
          <p:cNvCxnSpPr/>
          <p:nvPr userDrawn="1"/>
        </p:nvCxnSpPr>
        <p:spPr>
          <a:xfrm>
            <a:off x="1" y="726440"/>
            <a:ext cx="3189515" cy="0"/>
          </a:xfrm>
          <a:prstGeom prst="line">
            <a:avLst/>
          </a:prstGeom>
          <a:ln w="9525">
            <a:solidFill>
              <a:srgbClr val="029347"/>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9" name="Straight Connector 8"/>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1602380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yscape BG">
    <p:spTree>
      <p:nvGrpSpPr>
        <p:cNvPr id="1" name=""/>
        <p:cNvGrpSpPr/>
        <p:nvPr/>
      </p:nvGrpSpPr>
      <p:grpSpPr>
        <a:xfrm>
          <a:off x="0" y="0"/>
          <a:ext cx="0" cy="0"/>
          <a:chOff x="0" y="0"/>
          <a:chExt cx="0" cy="0"/>
        </a:xfrm>
      </p:grpSpPr>
      <p:pic>
        <p:nvPicPr>
          <p:cNvPr id="15" name="Picture 14" descr="shutterstock_189383597.jpg"/>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3547" y="0"/>
            <a:ext cx="12205547" cy="6858000"/>
          </a:xfrm>
          <a:prstGeom prst="rect">
            <a:avLst/>
          </a:prstGeom>
        </p:spPr>
      </p:pic>
      <p:sp>
        <p:nvSpPr>
          <p:cNvPr id="26" name="Rectangle 25"/>
          <p:cNvSpPr/>
          <p:nvPr userDrawn="1"/>
        </p:nvSpPr>
        <p:spPr>
          <a:xfrm>
            <a:off x="-13547" y="0"/>
            <a:ext cx="12205547" cy="6858000"/>
          </a:xfrm>
          <a:prstGeom prst="rect">
            <a:avLst/>
          </a:prstGeom>
          <a:solidFill>
            <a:srgbClr val="FFFFF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Title 3"/>
          <p:cNvSpPr>
            <a:spLocks noGrp="1"/>
          </p:cNvSpPr>
          <p:nvPr>
            <p:ph type="title" hasCustomPrompt="1"/>
          </p:nvPr>
        </p:nvSpPr>
        <p:spPr>
          <a:xfrm>
            <a:off x="487680" y="94200"/>
            <a:ext cx="10972800" cy="566928"/>
          </a:xfrm>
          <a:prstGeom prst="rect">
            <a:avLst/>
          </a:prstGeom>
        </p:spPr>
        <p:txBody>
          <a:bodyPr anchor="ctr">
            <a:noAutofit/>
          </a:bodyPr>
          <a:lstStyle>
            <a:lvl1pPr algn="l">
              <a:defRPr sz="3200" b="1" baseline="0">
                <a:solidFill>
                  <a:srgbClr val="00437D"/>
                </a:solidFill>
              </a:defRPr>
            </a:lvl1pPr>
          </a:lstStyle>
          <a:p>
            <a:r>
              <a:rPr lang="en-US" dirty="0"/>
              <a:t>Click to add title</a:t>
            </a:r>
          </a:p>
        </p:txBody>
      </p:sp>
      <p:cxnSp>
        <p:nvCxnSpPr>
          <p:cNvPr id="11" name="Straight Connector 10"/>
          <p:cNvCxnSpPr/>
          <p:nvPr userDrawn="1"/>
        </p:nvCxnSpPr>
        <p:spPr>
          <a:xfrm>
            <a:off x="1" y="726440"/>
            <a:ext cx="3189515" cy="0"/>
          </a:xfrm>
          <a:prstGeom prst="line">
            <a:avLst/>
          </a:prstGeom>
          <a:ln w="9525">
            <a:solidFill>
              <a:srgbClr val="029347"/>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12" name="Straight Connector 11"/>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3057704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Trans BG">
    <p:spTree>
      <p:nvGrpSpPr>
        <p:cNvPr id="1" name=""/>
        <p:cNvGrpSpPr/>
        <p:nvPr/>
      </p:nvGrpSpPr>
      <p:grpSpPr>
        <a:xfrm>
          <a:off x="0" y="0"/>
          <a:ext cx="0" cy="0"/>
          <a:chOff x="0" y="0"/>
          <a:chExt cx="0" cy="0"/>
        </a:xfrm>
      </p:grpSpPr>
      <p:pic>
        <p:nvPicPr>
          <p:cNvPr id="12" name="Picture 11" descr="lines2.jpg"/>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3"/>
          <p:cNvSpPr>
            <a:spLocks noGrp="1"/>
          </p:cNvSpPr>
          <p:nvPr>
            <p:ph type="title" hasCustomPrompt="1"/>
          </p:nvPr>
        </p:nvSpPr>
        <p:spPr>
          <a:xfrm>
            <a:off x="487680" y="91440"/>
            <a:ext cx="10972800" cy="566928"/>
          </a:xfrm>
          <a:prstGeom prst="rect">
            <a:avLst/>
          </a:prstGeom>
        </p:spPr>
        <p:txBody>
          <a:bodyPr anchor="ctr">
            <a:noAutofit/>
          </a:bodyPr>
          <a:lstStyle>
            <a:lvl1pPr algn="l">
              <a:defRPr sz="3200" b="1" baseline="0">
                <a:solidFill>
                  <a:srgbClr val="00437D"/>
                </a:solidFill>
              </a:defRPr>
            </a:lvl1pPr>
          </a:lstStyle>
          <a:p>
            <a:r>
              <a:rPr lang="en-US" dirty="0"/>
              <a:t>Click to add title</a:t>
            </a:r>
          </a:p>
        </p:txBody>
      </p:sp>
      <p:cxnSp>
        <p:nvCxnSpPr>
          <p:cNvPr id="14" name="Straight Connector 13"/>
          <p:cNvCxnSpPr/>
          <p:nvPr userDrawn="1"/>
        </p:nvCxnSpPr>
        <p:spPr>
          <a:xfrm>
            <a:off x="1" y="726440"/>
            <a:ext cx="3189515" cy="0"/>
          </a:xfrm>
          <a:prstGeom prst="line">
            <a:avLst/>
          </a:prstGeom>
          <a:ln w="9525">
            <a:solidFill>
              <a:srgbClr val="029347"/>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9" name="Straight Connector 8"/>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888010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tance Lines 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3"/>
          <p:cNvSpPr>
            <a:spLocks noGrp="1"/>
          </p:cNvSpPr>
          <p:nvPr>
            <p:ph type="title" hasCustomPrompt="1"/>
          </p:nvPr>
        </p:nvSpPr>
        <p:spPr>
          <a:xfrm>
            <a:off x="487680" y="91440"/>
            <a:ext cx="10972800" cy="566928"/>
          </a:xfrm>
          <a:prstGeom prst="rect">
            <a:avLst/>
          </a:prstGeom>
        </p:spPr>
        <p:txBody>
          <a:bodyPr anchor="ctr">
            <a:noAutofit/>
          </a:bodyPr>
          <a:lstStyle>
            <a:lvl1pPr algn="l">
              <a:defRPr sz="3200" b="1" baseline="0">
                <a:solidFill>
                  <a:srgbClr val="00437D"/>
                </a:solidFill>
              </a:defRPr>
            </a:lvl1pPr>
          </a:lstStyle>
          <a:p>
            <a:r>
              <a:rPr lang="en-US" dirty="0"/>
              <a:t>Click to add title</a:t>
            </a:r>
          </a:p>
        </p:txBody>
      </p:sp>
      <p:cxnSp>
        <p:nvCxnSpPr>
          <p:cNvPr id="16" name="Straight Connector 15"/>
          <p:cNvCxnSpPr/>
          <p:nvPr userDrawn="1"/>
        </p:nvCxnSpPr>
        <p:spPr>
          <a:xfrm>
            <a:off x="1" y="726440"/>
            <a:ext cx="3189515" cy="0"/>
          </a:xfrm>
          <a:prstGeom prst="line">
            <a:avLst/>
          </a:prstGeom>
          <a:ln w="9525">
            <a:solidFill>
              <a:srgbClr val="029347"/>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9" name="Straight Connector 8"/>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3763602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wer Greenfield 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3"/>
          <p:cNvSpPr>
            <a:spLocks noGrp="1"/>
          </p:cNvSpPr>
          <p:nvPr>
            <p:ph type="title" hasCustomPrompt="1"/>
          </p:nvPr>
        </p:nvSpPr>
        <p:spPr>
          <a:xfrm>
            <a:off x="487680" y="91440"/>
            <a:ext cx="10972800" cy="566928"/>
          </a:xfrm>
          <a:prstGeom prst="rect">
            <a:avLst/>
          </a:prstGeom>
        </p:spPr>
        <p:txBody>
          <a:bodyPr anchor="ctr">
            <a:noAutofit/>
          </a:bodyPr>
          <a:lstStyle>
            <a:lvl1pPr algn="l">
              <a:defRPr sz="3200" b="1" baseline="0">
                <a:solidFill>
                  <a:srgbClr val="00437D"/>
                </a:solidFill>
              </a:defRPr>
            </a:lvl1pPr>
          </a:lstStyle>
          <a:p>
            <a:r>
              <a:rPr lang="en-US" dirty="0"/>
              <a:t>Click to add title</a:t>
            </a:r>
          </a:p>
        </p:txBody>
      </p:sp>
      <p:cxnSp>
        <p:nvCxnSpPr>
          <p:cNvPr id="14" name="Straight Connector 13"/>
          <p:cNvCxnSpPr/>
          <p:nvPr userDrawn="1"/>
        </p:nvCxnSpPr>
        <p:spPr>
          <a:xfrm>
            <a:off x="1" y="726440"/>
            <a:ext cx="3189515" cy="0"/>
          </a:xfrm>
          <a:prstGeom prst="line">
            <a:avLst/>
          </a:prstGeom>
          <a:ln w="9525">
            <a:solidFill>
              <a:srgbClr val="029347"/>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9" name="Straight Connector 8"/>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3190847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ower 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16" name="Straight Connector 15"/>
          <p:cNvCxnSpPr/>
          <p:nvPr userDrawn="1"/>
        </p:nvCxnSpPr>
        <p:spPr>
          <a:xfrm>
            <a:off x="1" y="726440"/>
            <a:ext cx="3189515" cy="0"/>
          </a:xfrm>
          <a:prstGeom prst="line">
            <a:avLst/>
          </a:prstGeom>
          <a:ln w="9525">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7" name="Title 3"/>
          <p:cNvSpPr>
            <a:spLocks noGrp="1"/>
          </p:cNvSpPr>
          <p:nvPr>
            <p:ph type="title" hasCustomPrompt="1"/>
          </p:nvPr>
        </p:nvSpPr>
        <p:spPr>
          <a:xfrm>
            <a:off x="489861" y="91440"/>
            <a:ext cx="10972800" cy="566928"/>
          </a:xfrm>
          <a:prstGeom prst="rect">
            <a:avLst/>
          </a:prstGeom>
        </p:spPr>
        <p:txBody>
          <a:bodyPr anchor="ctr">
            <a:noAutofit/>
          </a:bodyPr>
          <a:lstStyle>
            <a:lvl1pPr algn="l">
              <a:defRPr sz="3200" b="1" baseline="0">
                <a:solidFill>
                  <a:srgbClr val="00437D"/>
                </a:solidFill>
              </a:defRPr>
            </a:lvl1pPr>
          </a:lstStyle>
          <a:p>
            <a:r>
              <a:rPr lang="en-US" dirty="0"/>
              <a:t>Click to add title</a:t>
            </a:r>
          </a:p>
        </p:txBody>
      </p:sp>
      <p:cxnSp>
        <p:nvCxnSpPr>
          <p:cNvPr id="14" name="Straight Connector 13"/>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9" name="Straight Connector 8"/>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3049412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ll Tower 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3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3"/>
          <p:cNvSpPr>
            <a:spLocks noGrp="1"/>
          </p:cNvSpPr>
          <p:nvPr>
            <p:ph type="title" hasCustomPrompt="1"/>
          </p:nvPr>
        </p:nvSpPr>
        <p:spPr>
          <a:xfrm>
            <a:off x="489861" y="91440"/>
            <a:ext cx="10972800" cy="566928"/>
          </a:xfrm>
          <a:prstGeom prst="rect">
            <a:avLst/>
          </a:prstGeom>
        </p:spPr>
        <p:txBody>
          <a:bodyPr anchor="ctr">
            <a:noAutofit/>
          </a:bodyPr>
          <a:lstStyle>
            <a:lvl1pPr algn="l">
              <a:defRPr sz="3200" b="1" baseline="0">
                <a:solidFill>
                  <a:srgbClr val="00437D"/>
                </a:solidFill>
              </a:defRPr>
            </a:lvl1pPr>
          </a:lstStyle>
          <a:p>
            <a:r>
              <a:rPr lang="en-US" dirty="0"/>
              <a:t>Click to add title</a:t>
            </a:r>
          </a:p>
        </p:txBody>
      </p:sp>
      <p:cxnSp>
        <p:nvCxnSpPr>
          <p:cNvPr id="14" name="Straight Connector 13"/>
          <p:cNvCxnSpPr/>
          <p:nvPr userDrawn="1"/>
        </p:nvCxnSpPr>
        <p:spPr>
          <a:xfrm>
            <a:off x="1" y="726440"/>
            <a:ext cx="3189515" cy="0"/>
          </a:xfrm>
          <a:prstGeom prst="line">
            <a:avLst/>
          </a:prstGeom>
          <a:ln w="9525">
            <a:solidFill>
              <a:srgbClr val="029347"/>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9" name="Straight Connector 8"/>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1326110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rry 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7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3"/>
          <p:cNvSpPr>
            <a:spLocks noGrp="1"/>
          </p:cNvSpPr>
          <p:nvPr>
            <p:ph type="title" hasCustomPrompt="1"/>
          </p:nvPr>
        </p:nvSpPr>
        <p:spPr>
          <a:xfrm>
            <a:off x="489861" y="91440"/>
            <a:ext cx="10972800" cy="566928"/>
          </a:xfrm>
          <a:prstGeom prst="rect">
            <a:avLst/>
          </a:prstGeom>
        </p:spPr>
        <p:txBody>
          <a:bodyPr anchor="ctr">
            <a:noAutofit/>
          </a:bodyPr>
          <a:lstStyle>
            <a:lvl1pPr algn="l">
              <a:defRPr sz="3200" b="1" baseline="0">
                <a:solidFill>
                  <a:srgbClr val="00437D"/>
                </a:solidFill>
              </a:defRPr>
            </a:lvl1pPr>
          </a:lstStyle>
          <a:p>
            <a:r>
              <a:rPr lang="en-US" dirty="0"/>
              <a:t>Click to add title</a:t>
            </a:r>
          </a:p>
        </p:txBody>
      </p:sp>
      <p:cxnSp>
        <p:nvCxnSpPr>
          <p:cNvPr id="14" name="Straight Connector 13"/>
          <p:cNvCxnSpPr/>
          <p:nvPr userDrawn="1"/>
        </p:nvCxnSpPr>
        <p:spPr>
          <a:xfrm>
            <a:off x="1" y="726440"/>
            <a:ext cx="3189515" cy="0"/>
          </a:xfrm>
          <a:prstGeom prst="line">
            <a:avLst/>
          </a:prstGeom>
          <a:ln w="9525">
            <a:solidFill>
              <a:srgbClr val="029347"/>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9" name="Straight Connector 8"/>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1616736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rrestal 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47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1" y="0"/>
            <a:ext cx="12181116" cy="6858000"/>
          </a:xfrm>
          <a:prstGeom prst="rect">
            <a:avLst/>
          </a:prstGeom>
          <a:solidFill>
            <a:srgbClr val="000000">
              <a:alpha val="69804"/>
            </a:srgbClr>
          </a:solidFill>
        </p:spPr>
      </p:pic>
      <p:sp>
        <p:nvSpPr>
          <p:cNvPr id="3" name="Rectangle 2"/>
          <p:cNvSpPr/>
          <p:nvPr userDrawn="1"/>
        </p:nvSpPr>
        <p:spPr>
          <a:xfrm>
            <a:off x="-1" y="0"/>
            <a:ext cx="12192001" cy="6858000"/>
          </a:xfrm>
          <a:prstGeom prst="rect">
            <a:avLst/>
          </a:prstGeom>
          <a:solidFill>
            <a:srgbClr val="DCE6F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Title 3"/>
          <p:cNvSpPr>
            <a:spLocks noGrp="1"/>
          </p:cNvSpPr>
          <p:nvPr>
            <p:ph type="title" hasCustomPrompt="1"/>
          </p:nvPr>
        </p:nvSpPr>
        <p:spPr>
          <a:xfrm>
            <a:off x="487680" y="94200"/>
            <a:ext cx="10972800" cy="566928"/>
          </a:xfrm>
          <a:prstGeom prst="rect">
            <a:avLst/>
          </a:prstGeom>
        </p:spPr>
        <p:txBody>
          <a:bodyPr>
            <a:noAutofit/>
          </a:bodyPr>
          <a:lstStyle>
            <a:lvl1pPr algn="l">
              <a:defRPr sz="3200" b="1" baseline="0">
                <a:solidFill>
                  <a:srgbClr val="00437D"/>
                </a:solidFill>
              </a:defRPr>
            </a:lvl1pPr>
          </a:lstStyle>
          <a:p>
            <a:r>
              <a:rPr lang="en-US" dirty="0"/>
              <a:t>Click to add title</a:t>
            </a:r>
          </a:p>
        </p:txBody>
      </p:sp>
      <p:cxnSp>
        <p:nvCxnSpPr>
          <p:cNvPr id="16" name="Straight Connector 15"/>
          <p:cNvCxnSpPr/>
          <p:nvPr userDrawn="1"/>
        </p:nvCxnSpPr>
        <p:spPr>
          <a:xfrm>
            <a:off x="1" y="726440"/>
            <a:ext cx="3189515" cy="0"/>
          </a:xfrm>
          <a:prstGeom prst="line">
            <a:avLst/>
          </a:prstGeom>
          <a:ln w="9525">
            <a:solidFill>
              <a:srgbClr val="029347"/>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11" name="Straight Connector 10"/>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1983790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3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p:cNvSpPr/>
          <p:nvPr userDrawn="1"/>
        </p:nvSpPr>
        <p:spPr>
          <a:xfrm>
            <a:off x="154517" y="104776"/>
            <a:ext cx="11881200" cy="6645274"/>
          </a:xfrm>
          <a:prstGeom prst="rect">
            <a:avLst/>
          </a:prstGeom>
          <a:noFill/>
          <a:ln>
            <a:solidFill>
              <a:srgbClr val="0293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5" name="Picture 14" descr="BlueBox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987296" cy="1591056"/>
          </a:xfrm>
          <a:prstGeom prst="rect">
            <a:avLst/>
          </a:prstGeom>
        </p:spPr>
      </p:pic>
      <p:pic>
        <p:nvPicPr>
          <p:cNvPr id="16" name="Picture 15" descr="BlueBox_Logo.png"/>
          <p:cNvPicPr>
            <a:picLocks noChangeAspect="1"/>
          </p:cNvPicPr>
          <p:nvPr userDrawn="1"/>
        </p:nvPicPr>
        <p:blipFill rotWithShape="1">
          <a:blip r:embed="rId3" cstate="screen">
            <a:extLst>
              <a:ext uri="{28A0092B-C50C-407E-A947-70E740481C1C}">
                <a14:useLocalDpi xmlns:a14="http://schemas.microsoft.com/office/drawing/2010/main"/>
              </a:ext>
            </a:extLst>
          </a:blip>
          <a:srcRect l="14699" t="59068" r="47597" b="28161"/>
          <a:stretch/>
        </p:blipFill>
        <p:spPr>
          <a:xfrm>
            <a:off x="961898" y="744728"/>
            <a:ext cx="749300" cy="203200"/>
          </a:xfrm>
          <a:prstGeom prst="rect">
            <a:avLst/>
          </a:prstGeom>
        </p:spPr>
      </p:pic>
      <p:sp>
        <p:nvSpPr>
          <p:cNvPr id="17" name="Rectangle 16"/>
          <p:cNvSpPr/>
          <p:nvPr userDrawn="1"/>
        </p:nvSpPr>
        <p:spPr>
          <a:xfrm>
            <a:off x="274423" y="947928"/>
            <a:ext cx="1562844" cy="516805"/>
          </a:xfrm>
          <a:prstGeom prst="rect">
            <a:avLst/>
          </a:prstGeom>
          <a:solidFill>
            <a:srgbClr val="0731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Rectangle 12"/>
          <p:cNvSpPr/>
          <p:nvPr userDrawn="1"/>
        </p:nvSpPr>
        <p:spPr>
          <a:xfrm>
            <a:off x="1996688" y="1998153"/>
            <a:ext cx="8216900" cy="3965326"/>
          </a:xfrm>
          <a:prstGeom prst="rect">
            <a:avLst/>
          </a:prstGeom>
          <a:solidFill>
            <a:srgbClr val="FFFFFF">
              <a:alpha val="78039"/>
            </a:srgbClr>
          </a:solidFill>
          <a:ln>
            <a:noFill/>
          </a:ln>
          <a:effectLst>
            <a:outerShdw blurRad="254000" dist="165100" dir="18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14820" y="1307457"/>
            <a:ext cx="1892431" cy="1892431"/>
          </a:xfrm>
          <a:prstGeom prst="rect">
            <a:avLst/>
          </a:prstGeom>
        </p:spPr>
      </p:pic>
      <p:sp>
        <p:nvSpPr>
          <p:cNvPr id="4" name="Text Placeholder 3"/>
          <p:cNvSpPr>
            <a:spLocks noGrp="1"/>
          </p:cNvSpPr>
          <p:nvPr>
            <p:ph type="body" sz="quarter" idx="10" hasCustomPrompt="1"/>
          </p:nvPr>
        </p:nvSpPr>
        <p:spPr>
          <a:xfrm>
            <a:off x="2635250" y="2492375"/>
            <a:ext cx="5100638" cy="627343"/>
          </a:xfrm>
        </p:spPr>
        <p:txBody>
          <a:bodyPr/>
          <a:lstStyle>
            <a:lvl1pPr>
              <a:defRPr b="1">
                <a:solidFill>
                  <a:srgbClr val="073165"/>
                </a:solidFill>
              </a:defRPr>
            </a:lvl1pPr>
          </a:lstStyle>
          <a:p>
            <a:pPr lvl="0"/>
            <a:r>
              <a:rPr lang="en-US" dirty="0"/>
              <a:t>Presenter Name</a:t>
            </a:r>
          </a:p>
        </p:txBody>
      </p:sp>
      <p:sp>
        <p:nvSpPr>
          <p:cNvPr id="23" name="Text Placeholder 3"/>
          <p:cNvSpPr>
            <a:spLocks noGrp="1"/>
          </p:cNvSpPr>
          <p:nvPr>
            <p:ph type="body" sz="quarter" idx="11" hasCustomPrompt="1"/>
          </p:nvPr>
        </p:nvSpPr>
        <p:spPr>
          <a:xfrm>
            <a:off x="2635250" y="3132276"/>
            <a:ext cx="5100638" cy="627343"/>
          </a:xfrm>
        </p:spPr>
        <p:txBody>
          <a:bodyPr>
            <a:normAutofit/>
          </a:bodyPr>
          <a:lstStyle>
            <a:lvl1pPr>
              <a:defRPr sz="2400" b="0" i="1">
                <a:solidFill>
                  <a:srgbClr val="073165"/>
                </a:solidFill>
              </a:defRPr>
            </a:lvl1pPr>
          </a:lstStyle>
          <a:p>
            <a:pPr lvl="0"/>
            <a:r>
              <a:rPr lang="en-US" dirty="0"/>
              <a:t>Title, AG R&amp;D</a:t>
            </a:r>
          </a:p>
        </p:txBody>
      </p:sp>
      <p:sp>
        <p:nvSpPr>
          <p:cNvPr id="24" name="Text Placeholder 3"/>
          <p:cNvSpPr>
            <a:spLocks noGrp="1"/>
          </p:cNvSpPr>
          <p:nvPr>
            <p:ph type="body" sz="quarter" idx="12" hasCustomPrompt="1"/>
          </p:nvPr>
        </p:nvSpPr>
        <p:spPr>
          <a:xfrm>
            <a:off x="2635250" y="3772177"/>
            <a:ext cx="5100638" cy="627343"/>
          </a:xfrm>
        </p:spPr>
        <p:txBody>
          <a:bodyPr>
            <a:normAutofit/>
          </a:bodyPr>
          <a:lstStyle>
            <a:lvl1pPr>
              <a:defRPr sz="2400" b="1">
                <a:solidFill>
                  <a:srgbClr val="073165"/>
                </a:solidFill>
              </a:defRPr>
            </a:lvl1pPr>
          </a:lstStyle>
          <a:p>
            <a:pPr lvl="0"/>
            <a:r>
              <a:rPr lang="en-US" dirty="0"/>
              <a:t>email@hq.doe.gov</a:t>
            </a:r>
          </a:p>
        </p:txBody>
      </p:sp>
    </p:spTree>
    <p:extLst>
      <p:ext uri="{BB962C8B-B14F-4D97-AF65-F5344CB8AC3E}">
        <p14:creationId xmlns:p14="http://schemas.microsoft.com/office/powerpoint/2010/main" val="41767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BG_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9600" y="1267395"/>
            <a:ext cx="10972800" cy="4525963"/>
          </a:xfrm>
        </p:spPr>
        <p:txBody>
          <a:bodyPr/>
          <a:lstStyle>
            <a:lvl1pPr>
              <a:defRPr b="1">
                <a:solidFill>
                  <a:srgbClr val="073165"/>
                </a:solidFill>
              </a:defRPr>
            </a:lvl1pPr>
            <a:lvl2pPr>
              <a:defRPr>
                <a:solidFill>
                  <a:srgbClr val="073165"/>
                </a:solidFill>
              </a:defRPr>
            </a:lvl2pPr>
            <a:lvl3pPr>
              <a:defRPr>
                <a:solidFill>
                  <a:srgbClr val="073165"/>
                </a:solidFill>
              </a:defRPr>
            </a:lvl3pPr>
            <a:lvl4pPr>
              <a:defRPr>
                <a:solidFill>
                  <a:srgbClr val="073165"/>
                </a:solidFill>
              </a:defRPr>
            </a:lvl4pPr>
            <a:lvl5pPr>
              <a:defRPr>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hasCustomPrompt="1"/>
          </p:nvPr>
        </p:nvSpPr>
        <p:spPr>
          <a:xfrm>
            <a:off x="487680" y="91440"/>
            <a:ext cx="10972800" cy="566928"/>
          </a:xfrm>
          <a:prstGeom prst="rect">
            <a:avLst/>
          </a:prstGeom>
        </p:spPr>
        <p:txBody>
          <a:bodyPr anchor="ctr">
            <a:noAutofit/>
          </a:bodyPr>
          <a:lstStyle>
            <a:lvl1pPr algn="l">
              <a:defRPr sz="3200" b="1" baseline="0">
                <a:solidFill>
                  <a:srgbClr val="00437D"/>
                </a:solidFill>
              </a:defRPr>
            </a:lvl1pPr>
          </a:lstStyle>
          <a:p>
            <a:r>
              <a:rPr lang="en-US" dirty="0"/>
              <a:t>Click to add title</a:t>
            </a:r>
          </a:p>
        </p:txBody>
      </p:sp>
      <p:cxnSp>
        <p:nvCxnSpPr>
          <p:cNvPr id="15" name="Straight Connector 14"/>
          <p:cNvCxnSpPr/>
          <p:nvPr userDrawn="1"/>
        </p:nvCxnSpPr>
        <p:spPr>
          <a:xfrm>
            <a:off x="1" y="726440"/>
            <a:ext cx="3189515" cy="0"/>
          </a:xfrm>
          <a:prstGeom prst="line">
            <a:avLst/>
          </a:prstGeom>
          <a:ln w="9525">
            <a:solidFill>
              <a:srgbClr val="029347"/>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20" name="Straight Connector 19"/>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2405318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47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1" y="0"/>
            <a:ext cx="12181116" cy="6858000"/>
          </a:xfrm>
          <a:prstGeom prst="rect">
            <a:avLst/>
          </a:prstGeom>
          <a:solidFill>
            <a:srgbClr val="000000">
              <a:alpha val="69804"/>
            </a:srgbClr>
          </a:solidFill>
        </p:spPr>
      </p:pic>
      <p:sp>
        <p:nvSpPr>
          <p:cNvPr id="3" name="Rectangle 2"/>
          <p:cNvSpPr/>
          <p:nvPr userDrawn="1"/>
        </p:nvSpPr>
        <p:spPr>
          <a:xfrm>
            <a:off x="-1" y="0"/>
            <a:ext cx="12192001" cy="6858000"/>
          </a:xfrm>
          <a:prstGeom prst="rect">
            <a:avLst/>
          </a:prstGeom>
          <a:solidFill>
            <a:srgbClr val="DCE6F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itle 3"/>
          <p:cNvSpPr>
            <a:spLocks noGrp="1"/>
          </p:cNvSpPr>
          <p:nvPr>
            <p:ph type="title" hasCustomPrompt="1"/>
          </p:nvPr>
        </p:nvSpPr>
        <p:spPr>
          <a:xfrm>
            <a:off x="487680" y="94200"/>
            <a:ext cx="10972800" cy="566928"/>
          </a:xfrm>
          <a:prstGeom prst="rect">
            <a:avLst/>
          </a:prstGeom>
        </p:spPr>
        <p:txBody>
          <a:bodyPr>
            <a:noAutofit/>
          </a:bodyPr>
          <a:lstStyle>
            <a:lvl1pPr algn="l">
              <a:defRPr sz="3200" b="1" baseline="0">
                <a:solidFill>
                  <a:srgbClr val="00437D"/>
                </a:solidFill>
              </a:defRPr>
            </a:lvl1pPr>
          </a:lstStyle>
          <a:p>
            <a:r>
              <a:rPr lang="en-US" dirty="0"/>
              <a:t>Click to add title</a:t>
            </a:r>
          </a:p>
        </p:txBody>
      </p:sp>
      <p:cxnSp>
        <p:nvCxnSpPr>
          <p:cNvPr id="16" name="Straight Connector 15"/>
          <p:cNvCxnSpPr/>
          <p:nvPr userDrawn="1"/>
        </p:nvCxnSpPr>
        <p:spPr>
          <a:xfrm>
            <a:off x="0" y="726440"/>
            <a:ext cx="3189515" cy="0"/>
          </a:xfrm>
          <a:prstGeom prst="line">
            <a:avLst/>
          </a:prstGeom>
          <a:ln w="9525">
            <a:solidFill>
              <a:srgbClr val="029347"/>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 y="6542066"/>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649394" y="6497343"/>
            <a:ext cx="353060" cy="230832"/>
          </a:xfrm>
          <a:prstGeom prst="rect">
            <a:avLst/>
          </a:prstGeom>
          <a:noFill/>
        </p:spPr>
        <p:txBody>
          <a:bodyPr wrap="square" lIns="0" tIns="0" rIns="0" bIns="0" rtlCol="0">
            <a:noAutofit/>
          </a:bodyPr>
          <a:lstStyle/>
          <a:p>
            <a:pPr algn="ctr" defTabSz="914400">
              <a:defRPr/>
            </a:pPr>
            <a:fld id="{052F19B7-D418-4022-ADCB-81F2774CAD6C}" type="slidenum">
              <a:rPr lang="en-US" sz="900" smtClean="0">
                <a:solidFill>
                  <a:srgbClr val="00446A"/>
                </a:solidFill>
              </a:rPr>
              <a:pPr algn="ctr" defTabSz="914400">
                <a:defRPr/>
              </a:pPr>
              <a:t>‹#›</a:t>
            </a:fld>
            <a:endParaRPr lang="en-US" sz="900" dirty="0">
              <a:solidFill>
                <a:srgbClr val="00446A"/>
              </a:solidFill>
            </a:endParaRPr>
          </a:p>
        </p:txBody>
      </p:sp>
      <p:pic>
        <p:nvPicPr>
          <p:cNvPr id="20" name="Picture 19"/>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002178" y="6191506"/>
            <a:ext cx="2203369" cy="701119"/>
          </a:xfrm>
          <a:prstGeom prst="rect">
            <a:avLst/>
          </a:prstGeom>
        </p:spPr>
      </p:pic>
      <p:cxnSp>
        <p:nvCxnSpPr>
          <p:cNvPr id="21" name="Straight Connector 20"/>
          <p:cNvCxnSpPr/>
          <p:nvPr userDrawn="1"/>
        </p:nvCxnSpPr>
        <p:spPr>
          <a:xfrm flipV="1">
            <a:off x="974090" y="6542065"/>
            <a:ext cx="9014541"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428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pic>
        <p:nvPicPr>
          <p:cNvPr id="12" name="Picture 11" descr="lines2.jpg"/>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3"/>
          <p:cNvSpPr>
            <a:spLocks noGrp="1"/>
          </p:cNvSpPr>
          <p:nvPr>
            <p:ph type="title" hasCustomPrompt="1"/>
          </p:nvPr>
        </p:nvSpPr>
        <p:spPr>
          <a:xfrm>
            <a:off x="487680" y="91440"/>
            <a:ext cx="10972800" cy="566928"/>
          </a:xfrm>
          <a:prstGeom prst="rect">
            <a:avLst/>
          </a:prstGeom>
        </p:spPr>
        <p:txBody>
          <a:bodyPr anchor="ctr">
            <a:noAutofit/>
          </a:bodyPr>
          <a:lstStyle>
            <a:lvl1pPr algn="l">
              <a:defRPr sz="3200" b="1" baseline="0">
                <a:solidFill>
                  <a:srgbClr val="00437D"/>
                </a:solidFill>
              </a:defRPr>
            </a:lvl1pPr>
          </a:lstStyle>
          <a:p>
            <a:r>
              <a:rPr lang="en-US" dirty="0"/>
              <a:t>Click to add title</a:t>
            </a:r>
          </a:p>
        </p:txBody>
      </p:sp>
      <p:cxnSp>
        <p:nvCxnSpPr>
          <p:cNvPr id="14" name="Straight Connector 13"/>
          <p:cNvCxnSpPr/>
          <p:nvPr userDrawn="1"/>
        </p:nvCxnSpPr>
        <p:spPr>
          <a:xfrm>
            <a:off x="0" y="726440"/>
            <a:ext cx="3189515" cy="0"/>
          </a:xfrm>
          <a:prstGeom prst="line">
            <a:avLst/>
          </a:prstGeom>
          <a:ln w="9525">
            <a:solidFill>
              <a:srgbClr val="029347"/>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 y="6542066"/>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649394" y="6497343"/>
            <a:ext cx="353060" cy="230832"/>
          </a:xfrm>
          <a:prstGeom prst="rect">
            <a:avLst/>
          </a:prstGeom>
          <a:noFill/>
        </p:spPr>
        <p:txBody>
          <a:bodyPr wrap="square" lIns="0" tIns="0" rIns="0" bIns="0" rtlCol="0">
            <a:noAutofit/>
          </a:bodyPr>
          <a:lstStyle/>
          <a:p>
            <a:pPr algn="ctr" defTabSz="914400">
              <a:defRPr/>
            </a:pPr>
            <a:fld id="{052F19B7-D418-4022-ADCB-81F2774CAD6C}" type="slidenum">
              <a:rPr lang="en-US" sz="900" smtClean="0">
                <a:solidFill>
                  <a:srgbClr val="00446A"/>
                </a:solidFill>
              </a:rPr>
              <a:pPr algn="ctr" defTabSz="914400">
                <a:defRPr/>
              </a:pPr>
              <a:t>‹#›</a:t>
            </a:fld>
            <a:endParaRPr lang="en-US" sz="900" dirty="0">
              <a:solidFill>
                <a:srgbClr val="00446A"/>
              </a:solidFill>
            </a:endParaRP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002178" y="6191506"/>
            <a:ext cx="2203369" cy="701119"/>
          </a:xfrm>
          <a:prstGeom prst="rect">
            <a:avLst/>
          </a:prstGeom>
        </p:spPr>
      </p:pic>
      <p:cxnSp>
        <p:nvCxnSpPr>
          <p:cNvPr id="22" name="Straight Connector 21"/>
          <p:cNvCxnSpPr/>
          <p:nvPr userDrawn="1"/>
        </p:nvCxnSpPr>
        <p:spPr>
          <a:xfrm flipV="1">
            <a:off x="974090" y="6542065"/>
            <a:ext cx="9014541"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839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7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3"/>
          <p:cNvSpPr>
            <a:spLocks noGrp="1"/>
          </p:cNvSpPr>
          <p:nvPr>
            <p:ph type="title" hasCustomPrompt="1"/>
          </p:nvPr>
        </p:nvSpPr>
        <p:spPr>
          <a:xfrm>
            <a:off x="489861" y="91440"/>
            <a:ext cx="10972800" cy="566928"/>
          </a:xfrm>
          <a:prstGeom prst="rect">
            <a:avLst/>
          </a:prstGeom>
        </p:spPr>
        <p:txBody>
          <a:bodyPr anchor="ctr">
            <a:noAutofit/>
          </a:bodyPr>
          <a:lstStyle>
            <a:lvl1pPr algn="l">
              <a:defRPr sz="3200" b="1" baseline="0">
                <a:solidFill>
                  <a:srgbClr val="00437D"/>
                </a:solidFill>
              </a:defRPr>
            </a:lvl1pPr>
          </a:lstStyle>
          <a:p>
            <a:r>
              <a:rPr lang="en-US" dirty="0"/>
              <a:t>Click to add title</a:t>
            </a:r>
          </a:p>
        </p:txBody>
      </p:sp>
      <p:cxnSp>
        <p:nvCxnSpPr>
          <p:cNvPr id="14" name="Straight Connector 13"/>
          <p:cNvCxnSpPr/>
          <p:nvPr userDrawn="1"/>
        </p:nvCxnSpPr>
        <p:spPr>
          <a:xfrm>
            <a:off x="0" y="726440"/>
            <a:ext cx="3189515" cy="0"/>
          </a:xfrm>
          <a:prstGeom prst="line">
            <a:avLst/>
          </a:prstGeom>
          <a:ln w="9525">
            <a:solidFill>
              <a:srgbClr val="029347"/>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 y="6542066"/>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649394" y="6497343"/>
            <a:ext cx="353060" cy="230832"/>
          </a:xfrm>
          <a:prstGeom prst="rect">
            <a:avLst/>
          </a:prstGeom>
          <a:noFill/>
        </p:spPr>
        <p:txBody>
          <a:bodyPr wrap="square" lIns="0" tIns="0" rIns="0" bIns="0" rtlCol="0">
            <a:noAutofit/>
          </a:bodyPr>
          <a:lstStyle/>
          <a:p>
            <a:pPr algn="ctr" defTabSz="914400">
              <a:defRPr/>
            </a:pPr>
            <a:fld id="{052F19B7-D418-4022-ADCB-81F2774CAD6C}" type="slidenum">
              <a:rPr lang="en-US" sz="900" smtClean="0">
                <a:solidFill>
                  <a:srgbClr val="00446A"/>
                </a:solidFill>
              </a:rPr>
              <a:pPr algn="ctr" defTabSz="914400">
                <a:defRPr/>
              </a:pPr>
              <a:t>‹#›</a:t>
            </a:fld>
            <a:endParaRPr lang="en-US" sz="900" dirty="0">
              <a:solidFill>
                <a:srgbClr val="00446A"/>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002178" y="6191506"/>
            <a:ext cx="2203369" cy="701119"/>
          </a:xfrm>
          <a:prstGeom prst="rect">
            <a:avLst/>
          </a:prstGeom>
        </p:spPr>
      </p:pic>
      <p:cxnSp>
        <p:nvCxnSpPr>
          <p:cNvPr id="19" name="Straight Connector 18"/>
          <p:cNvCxnSpPr/>
          <p:nvPr userDrawn="1"/>
        </p:nvCxnSpPr>
        <p:spPr>
          <a:xfrm flipV="1">
            <a:off x="974090" y="6542065"/>
            <a:ext cx="9014541"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765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p:cNvSpPr/>
          <p:nvPr userDrawn="1"/>
        </p:nvSpPr>
        <p:spPr>
          <a:xfrm>
            <a:off x="0" y="0"/>
            <a:ext cx="12192000" cy="685800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3"/>
          <p:cNvSpPr>
            <a:spLocks noGrp="1"/>
          </p:cNvSpPr>
          <p:nvPr>
            <p:ph type="title" hasCustomPrompt="1"/>
          </p:nvPr>
        </p:nvSpPr>
        <p:spPr>
          <a:xfrm>
            <a:off x="489861" y="91440"/>
            <a:ext cx="10972800" cy="566928"/>
          </a:xfrm>
          <a:prstGeom prst="rect">
            <a:avLst/>
          </a:prstGeom>
        </p:spPr>
        <p:txBody>
          <a:bodyPr anchor="ctr">
            <a:noAutofit/>
          </a:bodyPr>
          <a:lstStyle>
            <a:lvl1pPr algn="l">
              <a:defRPr sz="3200" b="1" baseline="0">
                <a:solidFill>
                  <a:srgbClr val="00437D"/>
                </a:solidFill>
              </a:defRPr>
            </a:lvl1pPr>
          </a:lstStyle>
          <a:p>
            <a:r>
              <a:rPr lang="en-US" dirty="0"/>
              <a:t>Click to add title</a:t>
            </a:r>
          </a:p>
        </p:txBody>
      </p:sp>
      <p:cxnSp>
        <p:nvCxnSpPr>
          <p:cNvPr id="14" name="Straight Connector 13"/>
          <p:cNvCxnSpPr/>
          <p:nvPr userDrawn="1"/>
        </p:nvCxnSpPr>
        <p:spPr>
          <a:xfrm>
            <a:off x="0" y="726440"/>
            <a:ext cx="3189515" cy="0"/>
          </a:xfrm>
          <a:prstGeom prst="line">
            <a:avLst/>
          </a:prstGeom>
          <a:ln w="9525">
            <a:solidFill>
              <a:srgbClr val="029347"/>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V="1">
            <a:off x="1" y="6542066"/>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649394" y="6497343"/>
            <a:ext cx="353060" cy="230832"/>
          </a:xfrm>
          <a:prstGeom prst="rect">
            <a:avLst/>
          </a:prstGeom>
          <a:noFill/>
        </p:spPr>
        <p:txBody>
          <a:bodyPr wrap="square" lIns="0" tIns="0" rIns="0" bIns="0" rtlCol="0">
            <a:noAutofit/>
          </a:bodyPr>
          <a:lstStyle/>
          <a:p>
            <a:pPr algn="ctr" defTabSz="914400">
              <a:defRPr/>
            </a:pPr>
            <a:fld id="{052F19B7-D418-4022-ADCB-81F2774CAD6C}" type="slidenum">
              <a:rPr lang="en-US" sz="900" smtClean="0">
                <a:solidFill>
                  <a:srgbClr val="00446A"/>
                </a:solidFill>
              </a:rPr>
              <a:pPr algn="ctr" defTabSz="914400">
                <a:defRPr/>
              </a:pPr>
              <a:t>‹#›</a:t>
            </a:fld>
            <a:endParaRPr lang="en-US" sz="900" dirty="0">
              <a:solidFill>
                <a:srgbClr val="00446A"/>
              </a:solidFill>
            </a:endParaRPr>
          </a:p>
        </p:txBody>
      </p:sp>
      <p:pic>
        <p:nvPicPr>
          <p:cNvPr id="27" name="Picture 2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002178" y="6191506"/>
            <a:ext cx="2203369" cy="701119"/>
          </a:xfrm>
          <a:prstGeom prst="rect">
            <a:avLst/>
          </a:prstGeom>
        </p:spPr>
      </p:pic>
      <p:cxnSp>
        <p:nvCxnSpPr>
          <p:cNvPr id="28" name="Straight Connector 27"/>
          <p:cNvCxnSpPr/>
          <p:nvPr userDrawn="1"/>
        </p:nvCxnSpPr>
        <p:spPr>
          <a:xfrm flipV="1">
            <a:off x="974090" y="6542065"/>
            <a:ext cx="9014541"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3229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 Content">
    <p:spTree>
      <p:nvGrpSpPr>
        <p:cNvPr id="1" name=""/>
        <p:cNvGrpSpPr/>
        <p:nvPr/>
      </p:nvGrpSpPr>
      <p:grpSpPr>
        <a:xfrm>
          <a:off x="0" y="0"/>
          <a:ext cx="0" cy="0"/>
          <a:chOff x="0" y="0"/>
          <a:chExt cx="0" cy="0"/>
        </a:xfrm>
      </p:grpSpPr>
      <p:sp>
        <p:nvSpPr>
          <p:cNvPr id="8" name="Rectangle 7"/>
          <p:cNvSpPr/>
          <p:nvPr/>
        </p:nvSpPr>
        <p:spPr>
          <a:xfrm>
            <a:off x="0" y="1225296"/>
            <a:ext cx="12192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5" name="Footer Placeholder 4"/>
          <p:cNvSpPr>
            <a:spLocks noGrp="1"/>
          </p:cNvSpPr>
          <p:nvPr>
            <p:ph type="ftr" sz="quarter" idx="11"/>
          </p:nvPr>
        </p:nvSpPr>
        <p:spPr>
          <a:xfrm>
            <a:off x="3657600" y="6356351"/>
            <a:ext cx="4876800" cy="365125"/>
          </a:xfrm>
          <a:prstGeom prst="rect">
            <a:avLst/>
          </a:prstGeom>
        </p:spPr>
        <p:txBody>
          <a:bodyPr/>
          <a:lstStyle>
            <a:lvl1pPr>
              <a:defRPr>
                <a:solidFill>
                  <a:srgbClr val="707276"/>
                </a:solidFill>
              </a:defRPr>
            </a:lvl1pPr>
          </a:lstStyle>
          <a:p>
            <a:endParaRPr lang="en-US"/>
          </a:p>
        </p:txBody>
      </p:sp>
      <p:sp>
        <p:nvSpPr>
          <p:cNvPr id="12" name="Title Placeholder 1"/>
          <p:cNvSpPr>
            <a:spLocks noGrp="1"/>
          </p:cNvSpPr>
          <p:nvPr>
            <p:ph type="title"/>
          </p:nvPr>
        </p:nvSpPr>
        <p:spPr>
          <a:xfrm>
            <a:off x="365760" y="201168"/>
            <a:ext cx="8839200" cy="868680"/>
          </a:xfrm>
          <a:prstGeom prst="rect">
            <a:avLst/>
          </a:prstGeom>
        </p:spPr>
        <p:txBody>
          <a:bodyPr vert="horz" lIns="0" tIns="0" rIns="0" bIns="0" rtlCol="0" anchor="b" anchorCtr="0">
            <a:noAutofit/>
          </a:bodyPr>
          <a:lstStyle>
            <a:lvl1pPr>
              <a:defRPr>
                <a:solidFill>
                  <a:srgbClr val="CC7022"/>
                </a:solidFill>
              </a:defRPr>
            </a:lvl1pPr>
          </a:lstStyle>
          <a:p>
            <a:r>
              <a:rPr lang="en-US"/>
              <a:t>Click to edit Master title style</a:t>
            </a:r>
            <a:endParaRPr lang="en-US" dirty="0"/>
          </a:p>
        </p:txBody>
      </p:sp>
      <p:sp>
        <p:nvSpPr>
          <p:cNvPr id="13"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50967336-8B25-484C-8226-0BB615D273EE}" type="datetimeFigureOut">
              <a:rPr lang="en-US" smtClean="0"/>
              <a:t>2/1/2024</a:t>
            </a:fld>
            <a:endParaRPr lang="en-US" dirty="0"/>
          </a:p>
        </p:txBody>
      </p:sp>
      <p:sp>
        <p:nvSpPr>
          <p:cNvPr id="14"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69BB2648-6D1D-499A-A60A-92EE2E2E4087}" type="slidenum">
              <a:rPr lang="en-US" smtClean="0"/>
              <a:t>‹#›</a:t>
            </a:fld>
            <a:endParaRPr lang="en-US"/>
          </a:p>
        </p:txBody>
      </p:sp>
      <p:sp>
        <p:nvSpPr>
          <p:cNvPr id="16" name="Content Placeholder 2"/>
          <p:cNvSpPr>
            <a:spLocks noGrp="1"/>
          </p:cNvSpPr>
          <p:nvPr>
            <p:ph idx="1"/>
          </p:nvPr>
        </p:nvSpPr>
        <p:spPr>
          <a:xfrm>
            <a:off x="365760" y="1600200"/>
            <a:ext cx="1146048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8741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01C74B-0D53-4467-8F9D-DC395C4D3CB2}"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FCC1-3CF8-444F-876B-789A8DDBED40}" type="slidenum">
              <a:rPr lang="en-US" smtClean="0"/>
              <a:t>‹#›</a:t>
            </a:fld>
            <a:endParaRPr lang="en-US"/>
          </a:p>
        </p:txBody>
      </p:sp>
    </p:spTree>
    <p:extLst>
      <p:ext uri="{BB962C8B-B14F-4D97-AF65-F5344CB8AC3E}">
        <p14:creationId xmlns:p14="http://schemas.microsoft.com/office/powerpoint/2010/main" val="721301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01C74B-0D53-4467-8F9D-DC395C4D3CB2}"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FCC1-3CF8-444F-876B-789A8DDBED40}" type="slidenum">
              <a:rPr lang="en-US" smtClean="0"/>
              <a:t>‹#›</a:t>
            </a:fld>
            <a:endParaRPr lang="en-US"/>
          </a:p>
        </p:txBody>
      </p:sp>
      <p:sp>
        <p:nvSpPr>
          <p:cNvPr id="7" name="Shape 16"/>
          <p:cNvSpPr/>
          <p:nvPr userDrawn="1"/>
        </p:nvSpPr>
        <p:spPr>
          <a:xfrm>
            <a:off x="11249898" y="5964511"/>
            <a:ext cx="438723" cy="388133"/>
          </a:xfrm>
          <a:prstGeom prst="rect">
            <a:avLst/>
          </a:prstGeom>
          <a:ln w="12700">
            <a:miter lim="400000"/>
          </a:ln>
          <a:extLst>
            <a:ext uri="{C572A759-6A51-4108-AA02-DFA0A04FC94B}">
              <ma14:wrappingTextBoxFlag xmlns="" xmlns:ma14="http://schemas.microsoft.com/office/mac/drawingml/2011/main" val="1"/>
            </a:ext>
          </a:extLst>
        </p:spPr>
        <p:txBody>
          <a:bodyPr wrap="none" lIns="71190" tIns="71190" rIns="71190" bIns="71190" anchor="ctr">
            <a:spAutoFit/>
          </a:bodyPr>
          <a:lstStyle/>
          <a:p>
            <a:pPr algn="r">
              <a:defRPr sz="2000">
                <a:solidFill>
                  <a:srgbClr val="888888"/>
                </a:solidFill>
              </a:defRPr>
            </a:pPr>
            <a:fld id="{86CB4B4D-7CA3-9044-876B-883B54F8677D}" type="slidenum">
              <a:rPr sz="1588">
                <a:solidFill>
                  <a:srgbClr val="20396D"/>
                </a:solidFill>
              </a:rPr>
              <a:pPr algn="r">
                <a:defRPr sz="2000">
                  <a:solidFill>
                    <a:srgbClr val="888888"/>
                  </a:solidFill>
                </a:defRPr>
              </a:pPr>
              <a:t>‹#›</a:t>
            </a:fld>
            <a:r>
              <a:rPr sz="1588">
                <a:solidFill>
                  <a:srgbClr val="20396D"/>
                </a:solidFill>
              </a:rPr>
              <a:t>￼</a:t>
            </a:r>
          </a:p>
        </p:txBody>
      </p:sp>
    </p:spTree>
    <p:extLst>
      <p:ext uri="{BB962C8B-B14F-4D97-AF65-F5344CB8AC3E}">
        <p14:creationId xmlns:p14="http://schemas.microsoft.com/office/powerpoint/2010/main" val="4099546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01C74B-0D53-4467-8F9D-DC395C4D3CB2}"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FCC1-3CF8-444F-876B-789A8DDBED40}" type="slidenum">
              <a:rPr lang="en-US" smtClean="0"/>
              <a:t>‹#›</a:t>
            </a:fld>
            <a:endParaRPr lang="en-US"/>
          </a:p>
        </p:txBody>
      </p:sp>
    </p:spTree>
    <p:extLst>
      <p:ext uri="{BB962C8B-B14F-4D97-AF65-F5344CB8AC3E}">
        <p14:creationId xmlns:p14="http://schemas.microsoft.com/office/powerpoint/2010/main" val="2229193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01C74B-0D53-4467-8F9D-DC395C4D3CB2}"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FCC1-3CF8-444F-876B-789A8DDBED40}" type="slidenum">
              <a:rPr lang="en-US" smtClean="0"/>
              <a:t>‹#›</a:t>
            </a:fld>
            <a:endParaRPr lang="en-US"/>
          </a:p>
        </p:txBody>
      </p:sp>
    </p:spTree>
    <p:extLst>
      <p:ext uri="{BB962C8B-B14F-4D97-AF65-F5344CB8AC3E}">
        <p14:creationId xmlns:p14="http://schemas.microsoft.com/office/powerpoint/2010/main" val="6698021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01C74B-0D53-4467-8F9D-DC395C4D3CB2}" type="datetimeFigureOut">
              <a:rPr lang="en-US" smtClean="0"/>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1FCC1-3CF8-444F-876B-789A8DDBED40}" type="slidenum">
              <a:rPr lang="en-US" smtClean="0"/>
              <a:t>‹#›</a:t>
            </a:fld>
            <a:endParaRPr lang="en-US"/>
          </a:p>
        </p:txBody>
      </p:sp>
    </p:spTree>
    <p:extLst>
      <p:ext uri="{BB962C8B-B14F-4D97-AF65-F5344CB8AC3E}">
        <p14:creationId xmlns:p14="http://schemas.microsoft.com/office/powerpoint/2010/main" val="9351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G_Bottom Left Title">
    <p:spTree>
      <p:nvGrpSpPr>
        <p:cNvPr id="1" name=""/>
        <p:cNvGrpSpPr/>
        <p:nvPr/>
      </p:nvGrpSpPr>
      <p:grpSpPr>
        <a:xfrm>
          <a:off x="0" y="0"/>
          <a:ext cx="0" cy="0"/>
          <a:chOff x="0" y="0"/>
          <a:chExt cx="0" cy="0"/>
        </a:xfrm>
      </p:grpSpPr>
      <p:sp>
        <p:nvSpPr>
          <p:cNvPr id="10" name="Title 3"/>
          <p:cNvSpPr>
            <a:spLocks noGrp="1"/>
          </p:cNvSpPr>
          <p:nvPr>
            <p:ph type="title" hasCustomPrompt="1"/>
          </p:nvPr>
        </p:nvSpPr>
        <p:spPr>
          <a:xfrm>
            <a:off x="324700" y="726441"/>
            <a:ext cx="2864817" cy="5278963"/>
          </a:xfrm>
          <a:prstGeom prst="rect">
            <a:avLst/>
          </a:prstGeom>
        </p:spPr>
        <p:txBody>
          <a:bodyPr anchor="b">
            <a:noAutofit/>
          </a:bodyPr>
          <a:lstStyle>
            <a:lvl1pPr algn="l">
              <a:defRPr sz="3200" b="1" baseline="0">
                <a:solidFill>
                  <a:srgbClr val="00437D"/>
                </a:solidFill>
              </a:defRPr>
            </a:lvl1pPr>
          </a:lstStyle>
          <a:p>
            <a:r>
              <a:rPr lang="en-US" dirty="0"/>
              <a:t>Click to add title</a:t>
            </a:r>
          </a:p>
        </p:txBody>
      </p:sp>
      <p:sp>
        <p:nvSpPr>
          <p:cNvPr id="4" name="Content Placeholder 3"/>
          <p:cNvSpPr>
            <a:spLocks noGrp="1"/>
          </p:cNvSpPr>
          <p:nvPr>
            <p:ph sz="quarter" idx="10"/>
          </p:nvPr>
        </p:nvSpPr>
        <p:spPr>
          <a:xfrm>
            <a:off x="3541059" y="727075"/>
            <a:ext cx="8060392" cy="5278438"/>
          </a:xfrm>
        </p:spPr>
        <p:txBody>
          <a:bodyPr/>
          <a:lstStyle>
            <a:lvl1pPr>
              <a:defRPr b="1">
                <a:solidFill>
                  <a:srgbClr val="073165"/>
                </a:solidFill>
              </a:defRPr>
            </a:lvl1pPr>
            <a:lvl2pPr>
              <a:defRPr>
                <a:solidFill>
                  <a:srgbClr val="073165"/>
                </a:solidFill>
              </a:defRPr>
            </a:lvl2pPr>
            <a:lvl3pPr>
              <a:defRPr>
                <a:solidFill>
                  <a:srgbClr val="073165"/>
                </a:solidFill>
              </a:defRPr>
            </a:lvl3pPr>
            <a:lvl4pPr>
              <a:defRPr>
                <a:solidFill>
                  <a:srgbClr val="073165"/>
                </a:solidFill>
              </a:defRPr>
            </a:lvl4pPr>
            <a:lvl5pPr>
              <a:defRPr>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13" name="Straight Connector 12"/>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3108439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01C74B-0D53-4467-8F9D-DC395C4D3CB2}" type="datetimeFigureOut">
              <a:rPr lang="en-US" smtClean="0"/>
              <a:t>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1FCC1-3CF8-444F-876B-789A8DDBED40}" type="slidenum">
              <a:rPr lang="en-US" smtClean="0"/>
              <a:t>‹#›</a:t>
            </a:fld>
            <a:endParaRPr lang="en-US"/>
          </a:p>
        </p:txBody>
      </p:sp>
      <p:sp>
        <p:nvSpPr>
          <p:cNvPr id="6" name="Shape 16"/>
          <p:cNvSpPr/>
          <p:nvPr userDrawn="1"/>
        </p:nvSpPr>
        <p:spPr>
          <a:xfrm>
            <a:off x="11249898" y="5964511"/>
            <a:ext cx="438723" cy="388133"/>
          </a:xfrm>
          <a:prstGeom prst="rect">
            <a:avLst/>
          </a:prstGeom>
          <a:ln w="12700">
            <a:miter lim="400000"/>
          </a:ln>
          <a:extLst>
            <a:ext uri="{C572A759-6A51-4108-AA02-DFA0A04FC94B}">
              <ma14:wrappingTextBoxFlag xmlns="" xmlns:ma14="http://schemas.microsoft.com/office/mac/drawingml/2011/main" val="1"/>
            </a:ext>
          </a:extLst>
        </p:spPr>
        <p:txBody>
          <a:bodyPr wrap="none" lIns="71190" tIns="71190" rIns="71190" bIns="71190" anchor="ctr">
            <a:spAutoFit/>
          </a:bodyPr>
          <a:lstStyle/>
          <a:p>
            <a:pPr algn="r">
              <a:defRPr sz="2000">
                <a:solidFill>
                  <a:srgbClr val="888888"/>
                </a:solidFill>
              </a:defRPr>
            </a:pPr>
            <a:fld id="{86CB4B4D-7CA3-9044-876B-883B54F8677D}" type="slidenum">
              <a:rPr sz="1588">
                <a:solidFill>
                  <a:srgbClr val="20396D"/>
                </a:solidFill>
              </a:rPr>
              <a:pPr algn="r">
                <a:defRPr sz="2000">
                  <a:solidFill>
                    <a:srgbClr val="888888"/>
                  </a:solidFill>
                </a:defRPr>
              </a:pPr>
              <a:t>‹#›</a:t>
            </a:fld>
            <a:r>
              <a:rPr sz="1588">
                <a:solidFill>
                  <a:srgbClr val="20396D"/>
                </a:solidFill>
              </a:rPr>
              <a:t>￼</a:t>
            </a:r>
          </a:p>
        </p:txBody>
      </p:sp>
    </p:spTree>
    <p:extLst>
      <p:ext uri="{BB962C8B-B14F-4D97-AF65-F5344CB8AC3E}">
        <p14:creationId xmlns:p14="http://schemas.microsoft.com/office/powerpoint/2010/main" val="13527253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1C74B-0D53-4467-8F9D-DC395C4D3CB2}" type="datetimeFigureOut">
              <a:rPr lang="en-US" smtClean="0"/>
              <a:t>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1FCC1-3CF8-444F-876B-789A8DDBED40}" type="slidenum">
              <a:rPr lang="en-US" smtClean="0"/>
              <a:t>‹#›</a:t>
            </a:fld>
            <a:endParaRPr lang="en-US"/>
          </a:p>
        </p:txBody>
      </p:sp>
      <p:sp>
        <p:nvSpPr>
          <p:cNvPr id="5" name="Shape 16"/>
          <p:cNvSpPr/>
          <p:nvPr userDrawn="1"/>
        </p:nvSpPr>
        <p:spPr>
          <a:xfrm>
            <a:off x="11249898" y="5964511"/>
            <a:ext cx="438723" cy="388133"/>
          </a:xfrm>
          <a:prstGeom prst="rect">
            <a:avLst/>
          </a:prstGeom>
          <a:ln w="12700">
            <a:miter lim="400000"/>
          </a:ln>
          <a:extLst>
            <a:ext uri="{C572A759-6A51-4108-AA02-DFA0A04FC94B}">
              <ma14:wrappingTextBoxFlag xmlns="" xmlns:ma14="http://schemas.microsoft.com/office/mac/drawingml/2011/main" val="1"/>
            </a:ext>
          </a:extLst>
        </p:spPr>
        <p:txBody>
          <a:bodyPr wrap="none" lIns="71190" tIns="71190" rIns="71190" bIns="71190" anchor="ctr">
            <a:spAutoFit/>
          </a:bodyPr>
          <a:lstStyle/>
          <a:p>
            <a:pPr algn="r">
              <a:defRPr sz="2000">
                <a:solidFill>
                  <a:srgbClr val="888888"/>
                </a:solidFill>
              </a:defRPr>
            </a:pPr>
            <a:fld id="{86CB4B4D-7CA3-9044-876B-883B54F8677D}" type="slidenum">
              <a:rPr sz="1588">
                <a:solidFill>
                  <a:srgbClr val="20396D"/>
                </a:solidFill>
              </a:rPr>
              <a:pPr algn="r">
                <a:defRPr sz="2000">
                  <a:solidFill>
                    <a:srgbClr val="888888"/>
                  </a:solidFill>
                </a:defRPr>
              </a:pPr>
              <a:t>‹#›</a:t>
            </a:fld>
            <a:r>
              <a:rPr sz="1588">
                <a:solidFill>
                  <a:srgbClr val="20396D"/>
                </a:solidFill>
              </a:rPr>
              <a:t>￼</a:t>
            </a:r>
          </a:p>
        </p:txBody>
      </p:sp>
    </p:spTree>
    <p:extLst>
      <p:ext uri="{BB962C8B-B14F-4D97-AF65-F5344CB8AC3E}">
        <p14:creationId xmlns:p14="http://schemas.microsoft.com/office/powerpoint/2010/main" val="3162317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01C74B-0D53-4467-8F9D-DC395C4D3CB2}"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FCC1-3CF8-444F-876B-789A8DDBED40}" type="slidenum">
              <a:rPr lang="en-US" smtClean="0"/>
              <a:t>‹#›</a:t>
            </a:fld>
            <a:endParaRPr lang="en-US"/>
          </a:p>
        </p:txBody>
      </p:sp>
    </p:spTree>
    <p:extLst>
      <p:ext uri="{BB962C8B-B14F-4D97-AF65-F5344CB8AC3E}">
        <p14:creationId xmlns:p14="http://schemas.microsoft.com/office/powerpoint/2010/main" val="888021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01C74B-0D53-4467-8F9D-DC395C4D3CB2}"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FCC1-3CF8-444F-876B-789A8DDBED40}" type="slidenum">
              <a:rPr lang="en-US" smtClean="0"/>
              <a:t>‹#›</a:t>
            </a:fld>
            <a:endParaRPr lang="en-US"/>
          </a:p>
        </p:txBody>
      </p:sp>
    </p:spTree>
    <p:extLst>
      <p:ext uri="{BB962C8B-B14F-4D97-AF65-F5344CB8AC3E}">
        <p14:creationId xmlns:p14="http://schemas.microsoft.com/office/powerpoint/2010/main" val="3679029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1C74B-0D53-4467-8F9D-DC395C4D3CB2}"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FCC1-3CF8-444F-876B-789A8DDBED40}" type="slidenum">
              <a:rPr lang="en-US" smtClean="0"/>
              <a:t>‹#›</a:t>
            </a:fld>
            <a:endParaRPr lang="en-US"/>
          </a:p>
        </p:txBody>
      </p:sp>
    </p:spTree>
    <p:extLst>
      <p:ext uri="{BB962C8B-B14F-4D97-AF65-F5344CB8AC3E}">
        <p14:creationId xmlns:p14="http://schemas.microsoft.com/office/powerpoint/2010/main" val="2362927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1C74B-0D53-4467-8F9D-DC395C4D3CB2}"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FCC1-3CF8-444F-876B-789A8DDBED40}" type="slidenum">
              <a:rPr lang="en-US" smtClean="0"/>
              <a:t>‹#›</a:t>
            </a:fld>
            <a:endParaRPr lang="en-US"/>
          </a:p>
        </p:txBody>
      </p:sp>
    </p:spTree>
    <p:extLst>
      <p:ext uri="{BB962C8B-B14F-4D97-AF65-F5344CB8AC3E}">
        <p14:creationId xmlns:p14="http://schemas.microsoft.com/office/powerpoint/2010/main" val="3359337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Intro Slide">
    <p:spTree>
      <p:nvGrpSpPr>
        <p:cNvPr id="1" name=""/>
        <p:cNvGrpSpPr/>
        <p:nvPr/>
      </p:nvGrpSpPr>
      <p:grpSpPr>
        <a:xfrm>
          <a:off x="0" y="0"/>
          <a:ext cx="0" cy="0"/>
          <a:chOff x="0" y="0"/>
          <a:chExt cx="0" cy="0"/>
        </a:xfrm>
      </p:grpSpPr>
      <p:sp>
        <p:nvSpPr>
          <p:cNvPr id="18" name="Title 1"/>
          <p:cNvSpPr>
            <a:spLocks noGrp="1"/>
          </p:cNvSpPr>
          <p:nvPr>
            <p:ph type="title"/>
          </p:nvPr>
        </p:nvSpPr>
        <p:spPr>
          <a:xfrm>
            <a:off x="838201" y="446982"/>
            <a:ext cx="7767496" cy="1133145"/>
          </a:xfrm>
        </p:spPr>
        <p:txBody>
          <a:bodyPr anchor="t" anchorCtr="0"/>
          <a:lstStyle>
            <a:lvl1pPr>
              <a:defRPr b="1">
                <a:solidFill>
                  <a:srgbClr val="20396D"/>
                </a:solidFill>
                <a:latin typeface="Arial"/>
                <a:ea typeface="Open Sans" charset="0"/>
                <a:cs typeface="Arial"/>
              </a:defRPr>
            </a:lvl1pPr>
          </a:lstStyle>
          <a:p>
            <a:r>
              <a:rPr lang="en-US"/>
              <a:t>Click to edit Master title style</a:t>
            </a:r>
          </a:p>
        </p:txBody>
      </p:sp>
      <p:sp>
        <p:nvSpPr>
          <p:cNvPr id="3" name="Text Placeholder 2"/>
          <p:cNvSpPr>
            <a:spLocks noGrp="1"/>
          </p:cNvSpPr>
          <p:nvPr>
            <p:ph type="body" sz="quarter" idx="13"/>
          </p:nvPr>
        </p:nvSpPr>
        <p:spPr>
          <a:xfrm>
            <a:off x="838200" y="2008189"/>
            <a:ext cx="10515600" cy="3992933"/>
          </a:xfrm>
        </p:spPr>
        <p:txBody>
          <a:bodyPr/>
          <a:lstStyle>
            <a:lvl1pPr>
              <a:defRPr>
                <a:solidFill>
                  <a:srgbClr val="20396D"/>
                </a:solidFill>
                <a:latin typeface="Arial"/>
                <a:ea typeface="Open Sans" charset="0"/>
                <a:cs typeface="Arial"/>
              </a:defRPr>
            </a:lvl1pPr>
            <a:lvl2pPr>
              <a:defRPr>
                <a:solidFill>
                  <a:srgbClr val="20396D"/>
                </a:solidFill>
                <a:latin typeface="Arial"/>
                <a:ea typeface="Open Sans" charset="0"/>
                <a:cs typeface="Arial"/>
              </a:defRPr>
            </a:lvl2pPr>
            <a:lvl3pPr>
              <a:defRPr>
                <a:solidFill>
                  <a:srgbClr val="20396D"/>
                </a:solidFill>
                <a:latin typeface="Arial"/>
                <a:ea typeface="Open Sans" charset="0"/>
                <a:cs typeface="Arial"/>
              </a:defRPr>
            </a:lvl3pPr>
            <a:lvl4pPr>
              <a:defRPr>
                <a:solidFill>
                  <a:srgbClr val="20396D"/>
                </a:solidFill>
                <a:latin typeface="Arial"/>
                <a:ea typeface="Open Sans" charset="0"/>
                <a:cs typeface="Arial"/>
              </a:defRPr>
            </a:lvl4pPr>
            <a:lvl5pPr>
              <a:defRPr>
                <a:solidFill>
                  <a:srgbClr val="20396D"/>
                </a:solidFill>
                <a:latin typeface="Arial"/>
                <a:ea typeface="Open Sans" charset="0"/>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4"/>
          </p:nvPr>
        </p:nvSpPr>
        <p:spPr/>
        <p:txBody>
          <a:bodyPr/>
          <a:lstStyle>
            <a:lvl1pPr>
              <a:defRPr>
                <a:latin typeface="Arial"/>
                <a:cs typeface="Arial"/>
              </a:defRPr>
            </a:lvl1pPr>
          </a:lstStyle>
          <a:p>
            <a:endParaRPr lang="en-US"/>
          </a:p>
        </p:txBody>
      </p:sp>
      <p:sp>
        <p:nvSpPr>
          <p:cNvPr id="11" name="Shape 16"/>
          <p:cNvSpPr/>
          <p:nvPr/>
        </p:nvSpPr>
        <p:spPr>
          <a:xfrm>
            <a:off x="11249898" y="5964511"/>
            <a:ext cx="438723" cy="388133"/>
          </a:xfrm>
          <a:prstGeom prst="rect">
            <a:avLst/>
          </a:prstGeom>
          <a:ln w="12700">
            <a:miter lim="400000"/>
          </a:ln>
          <a:extLst>
            <a:ext uri="{C572A759-6A51-4108-AA02-DFA0A04FC94B}">
              <ma14:wrappingTextBoxFlag xmlns="" xmlns:ma14="http://schemas.microsoft.com/office/mac/drawingml/2011/main" val="1"/>
            </a:ext>
          </a:extLst>
        </p:spPr>
        <p:txBody>
          <a:bodyPr wrap="none" lIns="71190" tIns="71190" rIns="71190" bIns="71190" anchor="ctr">
            <a:spAutoFit/>
          </a:bodyPr>
          <a:lstStyle/>
          <a:p>
            <a:pPr algn="r">
              <a:defRPr sz="2000">
                <a:solidFill>
                  <a:srgbClr val="888888"/>
                </a:solidFill>
              </a:defRPr>
            </a:pPr>
            <a:fld id="{86CB4B4D-7CA3-9044-876B-883B54F8677D}" type="slidenum">
              <a:rPr sz="1588">
                <a:solidFill>
                  <a:srgbClr val="20396D"/>
                </a:solidFill>
              </a:rPr>
              <a:t>‹#›</a:t>
            </a:fld>
            <a:r>
              <a:rPr sz="1588">
                <a:solidFill>
                  <a:srgbClr val="20396D"/>
                </a:solidFill>
              </a:rPr>
              <a:t>￼</a:t>
            </a:r>
          </a:p>
        </p:txBody>
      </p:sp>
      <p:grpSp>
        <p:nvGrpSpPr>
          <p:cNvPr id="12" name="Group 11"/>
          <p:cNvGrpSpPr/>
          <p:nvPr/>
        </p:nvGrpSpPr>
        <p:grpSpPr>
          <a:xfrm>
            <a:off x="8739922" y="454862"/>
            <a:ext cx="2613877" cy="987476"/>
            <a:chOff x="5777097" y="-1182530"/>
            <a:chExt cx="3697444" cy="1918873"/>
          </a:xfrm>
        </p:grpSpPr>
        <p:pic>
          <p:nvPicPr>
            <p:cNvPr id="13" name="image5.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777097" y="-1182530"/>
              <a:ext cx="3697444" cy="1150316"/>
            </a:xfrm>
            <a:prstGeom prst="rect">
              <a:avLst/>
            </a:prstGeom>
            <a:ln w="12700">
              <a:miter lim="400000"/>
            </a:ln>
          </p:spPr>
        </p:pic>
        <p:sp>
          <p:nvSpPr>
            <p:cNvPr id="14" name="Shape 97"/>
            <p:cNvSpPr/>
            <p:nvPr userDrawn="1"/>
          </p:nvSpPr>
          <p:spPr>
            <a:xfrm>
              <a:off x="6778471" y="102987"/>
              <a:ext cx="2294828" cy="633356"/>
            </a:xfrm>
            <a:prstGeom prst="rect">
              <a:avLst/>
            </a:prstGeom>
            <a:ln w="12700">
              <a:miter lim="400000"/>
            </a:ln>
            <a:extLst>
              <a:ext uri="{C572A759-6A51-4108-AA02-DFA0A04FC94B}">
                <ma14:wrappingTextBoxFlag xmlns="" xmlns:ma14="http://schemas.microsoft.com/office/mac/drawingml/2011/main" val="1"/>
              </a:ext>
            </a:extLst>
          </p:spPr>
          <p:txBody>
            <a:bodyPr wrap="square" lIns="80682" tIns="80682" rIns="80682" bIns="80682" anchor="ctr">
              <a:spAutoFit/>
            </a:bodyPr>
            <a:lstStyle>
              <a:lvl1pPr>
                <a:defRPr sz="2000">
                  <a:solidFill>
                    <a:srgbClr val="808080"/>
                  </a:solidFill>
                  <a:latin typeface="Arial"/>
                  <a:ea typeface="Arial"/>
                  <a:cs typeface="Arial"/>
                  <a:sym typeface="Arial"/>
                </a:defRPr>
              </a:lvl1pPr>
            </a:lstStyle>
            <a:p>
              <a:pPr algn="ctr"/>
              <a:r>
                <a:rPr lang="en-US" sz="1059" baseline="0" err="1">
                  <a:solidFill>
                    <a:srgbClr val="20396D"/>
                  </a:solidFill>
                </a:rPr>
                <a:t>GridSummit.org</a:t>
              </a:r>
              <a:endParaRPr lang="en-US" sz="1059" baseline="0">
                <a:solidFill>
                  <a:srgbClr val="20396D"/>
                </a:solidFill>
              </a:endParaRPr>
            </a:p>
          </p:txBody>
        </p:sp>
      </p:grpSp>
    </p:spTree>
    <p:extLst>
      <p:ext uri="{BB962C8B-B14F-4D97-AF65-F5344CB8AC3E}">
        <p14:creationId xmlns:p14="http://schemas.microsoft.com/office/powerpoint/2010/main" val="18796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BG_Bottom Left Title + Icon">
    <p:spTree>
      <p:nvGrpSpPr>
        <p:cNvPr id="1" name=""/>
        <p:cNvGrpSpPr/>
        <p:nvPr/>
      </p:nvGrpSpPr>
      <p:grpSpPr>
        <a:xfrm>
          <a:off x="0" y="0"/>
          <a:ext cx="0" cy="0"/>
          <a:chOff x="0" y="0"/>
          <a:chExt cx="0" cy="0"/>
        </a:xfrm>
      </p:grpSpPr>
      <p:sp>
        <p:nvSpPr>
          <p:cNvPr id="10" name="Title 3"/>
          <p:cNvSpPr>
            <a:spLocks noGrp="1"/>
          </p:cNvSpPr>
          <p:nvPr>
            <p:ph type="title" hasCustomPrompt="1"/>
          </p:nvPr>
        </p:nvSpPr>
        <p:spPr>
          <a:xfrm>
            <a:off x="324700" y="2635230"/>
            <a:ext cx="2864817" cy="3370173"/>
          </a:xfrm>
          <a:prstGeom prst="rect">
            <a:avLst/>
          </a:prstGeom>
        </p:spPr>
        <p:txBody>
          <a:bodyPr anchor="b">
            <a:noAutofit/>
          </a:bodyPr>
          <a:lstStyle>
            <a:lvl1pPr algn="l">
              <a:defRPr sz="3200" b="1" baseline="0">
                <a:solidFill>
                  <a:srgbClr val="00437D"/>
                </a:solidFill>
              </a:defRPr>
            </a:lvl1pPr>
          </a:lstStyle>
          <a:p>
            <a:r>
              <a:rPr lang="en-US" dirty="0"/>
              <a:t>Click to add title</a:t>
            </a:r>
          </a:p>
        </p:txBody>
      </p:sp>
      <p:cxnSp>
        <p:nvCxnSpPr>
          <p:cNvPr id="9" name="Straight Connector 8"/>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sp>
        <p:nvSpPr>
          <p:cNvPr id="18" name="Content Placeholder 3"/>
          <p:cNvSpPr>
            <a:spLocks noGrp="1"/>
          </p:cNvSpPr>
          <p:nvPr>
            <p:ph sz="quarter" idx="10"/>
          </p:nvPr>
        </p:nvSpPr>
        <p:spPr>
          <a:xfrm>
            <a:off x="3541059" y="727075"/>
            <a:ext cx="8060392" cy="5278438"/>
          </a:xfrm>
        </p:spPr>
        <p:txBody>
          <a:bodyPr/>
          <a:lstStyle>
            <a:lvl1pPr>
              <a:defRPr b="1">
                <a:solidFill>
                  <a:srgbClr val="073165"/>
                </a:solidFill>
              </a:defRPr>
            </a:lvl1pPr>
            <a:lvl2pPr>
              <a:defRPr>
                <a:solidFill>
                  <a:srgbClr val="073165"/>
                </a:solidFill>
              </a:defRPr>
            </a:lvl2pPr>
            <a:lvl3pPr>
              <a:defRPr>
                <a:solidFill>
                  <a:srgbClr val="073165"/>
                </a:solidFill>
              </a:defRPr>
            </a:lvl3pPr>
            <a:lvl4pPr>
              <a:defRPr>
                <a:solidFill>
                  <a:srgbClr val="073165"/>
                </a:solidFill>
              </a:defRPr>
            </a:lvl4pPr>
            <a:lvl5pPr>
              <a:defRPr>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icture Placeholder 2"/>
          <p:cNvSpPr>
            <a:spLocks noGrp="1"/>
          </p:cNvSpPr>
          <p:nvPr>
            <p:ph type="pic" sz="quarter" idx="11" hasCustomPrompt="1"/>
          </p:nvPr>
        </p:nvSpPr>
        <p:spPr>
          <a:xfrm>
            <a:off x="323851" y="727075"/>
            <a:ext cx="1371600" cy="1371600"/>
          </a:xfrm>
        </p:spPr>
        <p:txBody>
          <a:bodyPr>
            <a:normAutofit/>
          </a:bodyPr>
          <a:lstStyle>
            <a:lvl1pPr>
              <a:defRPr sz="2800" baseline="0"/>
            </a:lvl1pPr>
          </a:lstStyle>
          <a:p>
            <a:r>
              <a:rPr lang="en-US" dirty="0"/>
              <a:t>Click to insert Icon</a:t>
            </a:r>
          </a:p>
        </p:txBody>
      </p:sp>
      <p:cxnSp>
        <p:nvCxnSpPr>
          <p:cNvPr id="13" name="Straight Connector 12"/>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413706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G_Bottom Left Title + Icon + 2-Col">
    <p:spTree>
      <p:nvGrpSpPr>
        <p:cNvPr id="1" name=""/>
        <p:cNvGrpSpPr/>
        <p:nvPr/>
      </p:nvGrpSpPr>
      <p:grpSpPr>
        <a:xfrm>
          <a:off x="0" y="0"/>
          <a:ext cx="0" cy="0"/>
          <a:chOff x="0" y="0"/>
          <a:chExt cx="0" cy="0"/>
        </a:xfrm>
      </p:grpSpPr>
      <p:sp>
        <p:nvSpPr>
          <p:cNvPr id="10" name="Title 3"/>
          <p:cNvSpPr>
            <a:spLocks noGrp="1"/>
          </p:cNvSpPr>
          <p:nvPr>
            <p:ph type="title" hasCustomPrompt="1"/>
          </p:nvPr>
        </p:nvSpPr>
        <p:spPr>
          <a:xfrm>
            <a:off x="324700" y="2635230"/>
            <a:ext cx="2864817" cy="3370173"/>
          </a:xfrm>
          <a:prstGeom prst="rect">
            <a:avLst/>
          </a:prstGeom>
        </p:spPr>
        <p:txBody>
          <a:bodyPr anchor="b">
            <a:noAutofit/>
          </a:bodyPr>
          <a:lstStyle>
            <a:lvl1pPr algn="l">
              <a:defRPr sz="3200" b="1" baseline="0">
                <a:solidFill>
                  <a:srgbClr val="00437D"/>
                </a:solidFill>
              </a:defRPr>
            </a:lvl1pPr>
          </a:lstStyle>
          <a:p>
            <a:r>
              <a:rPr lang="en-US" dirty="0"/>
              <a:t>Click to add title</a:t>
            </a:r>
          </a:p>
        </p:txBody>
      </p:sp>
      <p:sp>
        <p:nvSpPr>
          <p:cNvPr id="3" name="Picture Placeholder 2"/>
          <p:cNvSpPr>
            <a:spLocks noGrp="1"/>
          </p:cNvSpPr>
          <p:nvPr>
            <p:ph type="pic" sz="quarter" idx="11" hasCustomPrompt="1"/>
          </p:nvPr>
        </p:nvSpPr>
        <p:spPr>
          <a:xfrm>
            <a:off x="323851" y="727075"/>
            <a:ext cx="1371600" cy="1371600"/>
          </a:xfrm>
        </p:spPr>
        <p:txBody>
          <a:bodyPr>
            <a:normAutofit/>
          </a:bodyPr>
          <a:lstStyle>
            <a:lvl1pPr>
              <a:defRPr sz="2800" baseline="0"/>
            </a:lvl1pPr>
          </a:lstStyle>
          <a:p>
            <a:r>
              <a:rPr lang="en-US" dirty="0"/>
              <a:t>Click to insert Icon</a:t>
            </a:r>
          </a:p>
        </p:txBody>
      </p:sp>
      <p:cxnSp>
        <p:nvCxnSpPr>
          <p:cNvPr id="15" name="Straight Connector 14"/>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sp>
        <p:nvSpPr>
          <p:cNvPr id="19" name="Content Placeholder 3"/>
          <p:cNvSpPr>
            <a:spLocks noGrp="1"/>
          </p:cNvSpPr>
          <p:nvPr>
            <p:ph sz="quarter" idx="10"/>
          </p:nvPr>
        </p:nvSpPr>
        <p:spPr>
          <a:xfrm>
            <a:off x="3541059" y="727075"/>
            <a:ext cx="3934709" cy="5278438"/>
          </a:xfrm>
        </p:spPr>
        <p:txBody>
          <a:bodyPr/>
          <a:lstStyle>
            <a:lvl1pPr>
              <a:defRPr b="1">
                <a:solidFill>
                  <a:srgbClr val="073165"/>
                </a:solidFill>
              </a:defRPr>
            </a:lvl1pPr>
            <a:lvl2pPr>
              <a:defRPr>
                <a:solidFill>
                  <a:srgbClr val="073165"/>
                </a:solidFill>
              </a:defRPr>
            </a:lvl2pPr>
            <a:lvl3pPr>
              <a:defRPr>
                <a:solidFill>
                  <a:srgbClr val="073165"/>
                </a:solidFill>
              </a:defRPr>
            </a:lvl3pPr>
            <a:lvl4pPr>
              <a:defRPr>
                <a:solidFill>
                  <a:srgbClr val="073165"/>
                </a:solidFill>
              </a:defRPr>
            </a:lvl4pPr>
            <a:lvl5pPr>
              <a:defRPr>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p:cNvSpPr>
            <a:spLocks noGrp="1"/>
          </p:cNvSpPr>
          <p:nvPr>
            <p:ph sz="quarter" idx="12"/>
          </p:nvPr>
        </p:nvSpPr>
        <p:spPr>
          <a:xfrm>
            <a:off x="7669531" y="727075"/>
            <a:ext cx="3931920" cy="5278438"/>
          </a:xfrm>
        </p:spPr>
        <p:txBody>
          <a:bodyPr/>
          <a:lstStyle>
            <a:lvl1pPr>
              <a:defRPr b="1">
                <a:solidFill>
                  <a:srgbClr val="073165"/>
                </a:solidFill>
              </a:defRPr>
            </a:lvl1pPr>
            <a:lvl2pPr>
              <a:defRPr>
                <a:solidFill>
                  <a:srgbClr val="073165"/>
                </a:solidFill>
              </a:defRPr>
            </a:lvl2pPr>
            <a:lvl3pPr>
              <a:defRPr>
                <a:solidFill>
                  <a:srgbClr val="073165"/>
                </a:solidFill>
              </a:defRPr>
            </a:lvl3pPr>
            <a:lvl4pPr>
              <a:defRPr>
                <a:solidFill>
                  <a:srgbClr val="073165"/>
                </a:solidFill>
              </a:defRPr>
            </a:lvl4pPr>
            <a:lvl5pPr>
              <a:defRPr>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321270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up no icon">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rgbClr val="07316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7150" tIns="0" rIns="57150" bIns="0" numCol="1" spcCol="0" rtlCol="0" fromWordArt="0" anchor="ctr" anchorCtr="0" forceAA="0" compatLnSpc="1">
            <a:prstTxWarp prst="textNoShape">
              <a:avLst/>
            </a:prstTxWarp>
            <a:noAutofit/>
          </a:bodyPr>
          <a:lstStyle/>
          <a:p>
            <a:pPr algn="ctr" defTabSz="457200"/>
            <a:endParaRPr lang="en-US" sz="1125">
              <a:solidFill>
                <a:prstClr val="black"/>
              </a:solidFill>
            </a:endParaRPr>
          </a:p>
        </p:txBody>
      </p:sp>
      <p:sp>
        <p:nvSpPr>
          <p:cNvPr id="5" name="Content Placeholder 4"/>
          <p:cNvSpPr>
            <a:spLocks noGrp="1"/>
          </p:cNvSpPr>
          <p:nvPr>
            <p:ph sz="quarter" idx="11"/>
          </p:nvPr>
        </p:nvSpPr>
        <p:spPr>
          <a:xfrm>
            <a:off x="381000" y="2519279"/>
            <a:ext cx="566928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14" hasCustomPrompt="1"/>
          </p:nvPr>
        </p:nvSpPr>
        <p:spPr>
          <a:xfrm>
            <a:off x="381000" y="381001"/>
            <a:ext cx="5669280"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dirty="0"/>
              <a:t>Name</a:t>
            </a:r>
          </a:p>
        </p:txBody>
      </p:sp>
      <p:sp>
        <p:nvSpPr>
          <p:cNvPr id="23" name="Text Placeholder 11"/>
          <p:cNvSpPr>
            <a:spLocks noGrp="1"/>
          </p:cNvSpPr>
          <p:nvPr>
            <p:ph type="body" sz="quarter" idx="15" hasCustomPrompt="1"/>
          </p:nvPr>
        </p:nvSpPr>
        <p:spPr>
          <a:xfrm>
            <a:off x="381000" y="1331721"/>
            <a:ext cx="5669280" cy="900073"/>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25" name="Content Placeholder 4"/>
          <p:cNvSpPr>
            <a:spLocks noGrp="1"/>
          </p:cNvSpPr>
          <p:nvPr>
            <p:ph sz="quarter" idx="17"/>
          </p:nvPr>
        </p:nvSpPr>
        <p:spPr>
          <a:xfrm>
            <a:off x="6254665" y="2519279"/>
            <a:ext cx="5669280" cy="3616331"/>
          </a:xfrm>
        </p:spPr>
        <p:txBody>
          <a:bodyPr lIns="0" r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1"/>
          <p:cNvSpPr>
            <a:spLocks noGrp="1"/>
          </p:cNvSpPr>
          <p:nvPr>
            <p:ph type="body" sz="quarter" idx="18" hasCustomPrompt="1"/>
          </p:nvPr>
        </p:nvSpPr>
        <p:spPr>
          <a:xfrm>
            <a:off x="6254665" y="381001"/>
            <a:ext cx="5669280"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dirty="0"/>
              <a:t>Name</a:t>
            </a:r>
          </a:p>
        </p:txBody>
      </p:sp>
      <p:sp>
        <p:nvSpPr>
          <p:cNvPr id="35" name="Text Placeholder 11"/>
          <p:cNvSpPr>
            <a:spLocks noGrp="1"/>
          </p:cNvSpPr>
          <p:nvPr>
            <p:ph type="body" sz="quarter" idx="19" hasCustomPrompt="1"/>
          </p:nvPr>
        </p:nvSpPr>
        <p:spPr>
          <a:xfrm>
            <a:off x="6254665" y="1331720"/>
            <a:ext cx="5669280" cy="900072"/>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cxnSp>
        <p:nvCxnSpPr>
          <p:cNvPr id="14" name="Straight Connector 13"/>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17" name="Straight Connector 16"/>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164406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up no icon">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rgbClr val="07316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7150" tIns="28575" rIns="57150" bIns="28575" numCol="1" spcCol="0" rtlCol="0" fromWordArt="0" anchor="t" anchorCtr="0" forceAA="0" compatLnSpc="1">
            <a:prstTxWarp prst="textNoShape">
              <a:avLst/>
            </a:prstTxWarp>
            <a:noAutofit/>
          </a:bodyPr>
          <a:lstStyle/>
          <a:p>
            <a:pPr algn="ctr" defTabSz="457200"/>
            <a:endParaRPr lang="en-US" sz="1125">
              <a:solidFill>
                <a:prstClr val="black"/>
              </a:solidFill>
            </a:endParaRPr>
          </a:p>
        </p:txBody>
      </p:sp>
      <p:sp>
        <p:nvSpPr>
          <p:cNvPr id="5" name="Content Placeholder 4"/>
          <p:cNvSpPr>
            <a:spLocks noGrp="1"/>
          </p:cNvSpPr>
          <p:nvPr>
            <p:ph sz="quarter" idx="11"/>
          </p:nvPr>
        </p:nvSpPr>
        <p:spPr>
          <a:xfrm>
            <a:off x="399655" y="2490157"/>
            <a:ext cx="3680460" cy="3616331"/>
          </a:xfrm>
        </p:spPr>
        <p:txBody>
          <a:bodyPr lIns="0" tIns="0" rIns="0" b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lvl4pPr>
            <a:lvl5pPr>
              <a:lnSpc>
                <a:spcPct val="100000"/>
              </a:lnSpc>
              <a:spcAft>
                <a:spcPts val="125"/>
              </a:spcAft>
              <a:defRPr sz="1125" b="0"/>
            </a:lvl5pPr>
          </a:lstStyle>
          <a:p>
            <a:pPr lvl="0"/>
            <a:r>
              <a:rPr lang="en-US" dirty="0"/>
              <a:t>Click to edit Master text styles</a:t>
            </a:r>
          </a:p>
          <a:p>
            <a:pPr lvl="1"/>
            <a:r>
              <a:rPr lang="en-US" dirty="0"/>
              <a:t>Second level</a:t>
            </a:r>
          </a:p>
          <a:p>
            <a:pPr lvl="2"/>
            <a:r>
              <a:rPr lang="en-US" dirty="0"/>
              <a:t>Third level</a:t>
            </a:r>
          </a:p>
        </p:txBody>
      </p:sp>
      <p:sp>
        <p:nvSpPr>
          <p:cNvPr id="13" name="Text Placeholder 11"/>
          <p:cNvSpPr>
            <a:spLocks noGrp="1"/>
          </p:cNvSpPr>
          <p:nvPr>
            <p:ph type="body" sz="quarter" idx="14" hasCustomPrompt="1"/>
          </p:nvPr>
        </p:nvSpPr>
        <p:spPr>
          <a:xfrm>
            <a:off x="444501" y="330866"/>
            <a:ext cx="3680460"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dirty="0"/>
              <a:t>Name</a:t>
            </a:r>
          </a:p>
        </p:txBody>
      </p:sp>
      <p:sp>
        <p:nvSpPr>
          <p:cNvPr id="23" name="Text Placeholder 11"/>
          <p:cNvSpPr>
            <a:spLocks noGrp="1"/>
          </p:cNvSpPr>
          <p:nvPr>
            <p:ph type="body" sz="quarter" idx="15" hasCustomPrompt="1"/>
          </p:nvPr>
        </p:nvSpPr>
        <p:spPr>
          <a:xfrm>
            <a:off x="444501" y="1295702"/>
            <a:ext cx="3680460" cy="764400"/>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25" name="Content Placeholder 4"/>
          <p:cNvSpPr>
            <a:spLocks noGrp="1"/>
          </p:cNvSpPr>
          <p:nvPr>
            <p:ph sz="quarter" idx="17"/>
          </p:nvPr>
        </p:nvSpPr>
        <p:spPr>
          <a:xfrm>
            <a:off x="4403776" y="2490157"/>
            <a:ext cx="3658489" cy="3616331"/>
          </a:xfrm>
        </p:spPr>
        <p:txBody>
          <a:bodyPr lIns="0" tIns="0" rIns="0" b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lvl4pPr>
            <a:lvl5pPr>
              <a:lnSpc>
                <a:spcPct val="100000"/>
              </a:lnSpc>
              <a:spcAft>
                <a:spcPts val="125"/>
              </a:spcAft>
              <a:defRPr sz="1125" b="0"/>
            </a:lvl5pPr>
          </a:lstStyle>
          <a:p>
            <a:pPr lvl="0"/>
            <a:r>
              <a:rPr lang="en-US" dirty="0"/>
              <a:t>Click to edit Master text styles</a:t>
            </a:r>
          </a:p>
          <a:p>
            <a:pPr lvl="1"/>
            <a:r>
              <a:rPr lang="en-US" dirty="0"/>
              <a:t>Second level</a:t>
            </a:r>
          </a:p>
          <a:p>
            <a:pPr lvl="2"/>
            <a:r>
              <a:rPr lang="en-US" dirty="0"/>
              <a:t>Third level</a:t>
            </a:r>
          </a:p>
        </p:txBody>
      </p:sp>
      <p:sp>
        <p:nvSpPr>
          <p:cNvPr id="26" name="Text Placeholder 11"/>
          <p:cNvSpPr>
            <a:spLocks noGrp="1"/>
          </p:cNvSpPr>
          <p:nvPr>
            <p:ph type="body" sz="quarter" idx="18" hasCustomPrompt="1"/>
          </p:nvPr>
        </p:nvSpPr>
        <p:spPr>
          <a:xfrm>
            <a:off x="4411389" y="330866"/>
            <a:ext cx="3680460"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dirty="0"/>
              <a:t>Name</a:t>
            </a:r>
          </a:p>
        </p:txBody>
      </p:sp>
      <p:sp>
        <p:nvSpPr>
          <p:cNvPr id="35" name="Text Placeholder 11"/>
          <p:cNvSpPr>
            <a:spLocks noGrp="1"/>
          </p:cNvSpPr>
          <p:nvPr>
            <p:ph type="body" sz="quarter" idx="19" hasCustomPrompt="1"/>
          </p:nvPr>
        </p:nvSpPr>
        <p:spPr>
          <a:xfrm>
            <a:off x="4411389" y="1295702"/>
            <a:ext cx="3680460" cy="764400"/>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37" name="Content Placeholder 4"/>
          <p:cNvSpPr>
            <a:spLocks noGrp="1"/>
          </p:cNvSpPr>
          <p:nvPr>
            <p:ph sz="quarter" idx="21"/>
          </p:nvPr>
        </p:nvSpPr>
        <p:spPr>
          <a:xfrm>
            <a:off x="8385495" y="2490157"/>
            <a:ext cx="3430748" cy="3616331"/>
          </a:xfrm>
        </p:spPr>
        <p:txBody>
          <a:bodyPr lIns="0" tIns="0" rIns="0" b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lvl4pPr>
            <a:lvl5pPr>
              <a:lnSpc>
                <a:spcPct val="100000"/>
              </a:lnSpc>
              <a:spcAft>
                <a:spcPts val="125"/>
              </a:spcAft>
              <a:defRPr sz="1125" b="0"/>
            </a:lvl5pPr>
          </a:lstStyle>
          <a:p>
            <a:pPr lvl="0"/>
            <a:r>
              <a:rPr lang="en-US" dirty="0"/>
              <a:t>Click to edit Master text styles</a:t>
            </a:r>
          </a:p>
          <a:p>
            <a:pPr lvl="1"/>
            <a:r>
              <a:rPr lang="en-US" dirty="0"/>
              <a:t>Second level</a:t>
            </a:r>
          </a:p>
          <a:p>
            <a:pPr lvl="2"/>
            <a:r>
              <a:rPr lang="en-US" dirty="0"/>
              <a:t>Third level</a:t>
            </a:r>
          </a:p>
        </p:txBody>
      </p:sp>
      <p:sp>
        <p:nvSpPr>
          <p:cNvPr id="38" name="Text Placeholder 11"/>
          <p:cNvSpPr>
            <a:spLocks noGrp="1"/>
          </p:cNvSpPr>
          <p:nvPr>
            <p:ph type="body" sz="quarter" idx="22" hasCustomPrompt="1"/>
          </p:nvPr>
        </p:nvSpPr>
        <p:spPr>
          <a:xfrm>
            <a:off x="8389101" y="330866"/>
            <a:ext cx="3680460"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39" name="Text Placeholder 11"/>
          <p:cNvSpPr>
            <a:spLocks noGrp="1"/>
          </p:cNvSpPr>
          <p:nvPr>
            <p:ph type="body" sz="quarter" idx="23" hasCustomPrompt="1"/>
          </p:nvPr>
        </p:nvSpPr>
        <p:spPr>
          <a:xfrm>
            <a:off x="8389101" y="1295702"/>
            <a:ext cx="3680460" cy="764400"/>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cxnSp>
        <p:nvCxnSpPr>
          <p:cNvPr id="16" name="Straight Connector 15"/>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19" name="Straight Connector 18"/>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290157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up no icon">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rgbClr val="07316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defTabSz="457200"/>
            <a:endParaRPr lang="en-US" sz="1125">
              <a:solidFill>
                <a:prstClr val="black"/>
              </a:solidFill>
            </a:endParaRPr>
          </a:p>
        </p:txBody>
      </p:sp>
      <p:sp>
        <p:nvSpPr>
          <p:cNvPr id="5" name="Content Placeholder 4"/>
          <p:cNvSpPr>
            <a:spLocks noGrp="1"/>
          </p:cNvSpPr>
          <p:nvPr>
            <p:ph sz="quarter" idx="11"/>
          </p:nvPr>
        </p:nvSpPr>
        <p:spPr>
          <a:xfrm>
            <a:off x="393232" y="2479671"/>
            <a:ext cx="2753445" cy="3616331"/>
          </a:xfrm>
        </p:spPr>
        <p:txBody>
          <a:bodyPr lIns="0" tIns="0" rIns="0" b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4"/>
          <p:cNvSpPr>
            <a:spLocks noGrp="1"/>
          </p:cNvSpPr>
          <p:nvPr>
            <p:ph sz="quarter" idx="17"/>
          </p:nvPr>
        </p:nvSpPr>
        <p:spPr>
          <a:xfrm>
            <a:off x="3346298" y="2490157"/>
            <a:ext cx="2776215" cy="3616331"/>
          </a:xfrm>
        </p:spPr>
        <p:txBody>
          <a:bodyPr lIns="0" tIns="0" rIns="0" b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4"/>
          <p:cNvSpPr>
            <a:spLocks noGrp="1"/>
          </p:cNvSpPr>
          <p:nvPr>
            <p:ph sz="quarter" idx="21"/>
          </p:nvPr>
        </p:nvSpPr>
        <p:spPr>
          <a:xfrm>
            <a:off x="6339908" y="2490157"/>
            <a:ext cx="2758440" cy="3616331"/>
          </a:xfrm>
        </p:spPr>
        <p:txBody>
          <a:bodyPr lIns="0" tIns="0" rIns="0" b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Placeholder 4"/>
          <p:cNvSpPr>
            <a:spLocks noGrp="1"/>
          </p:cNvSpPr>
          <p:nvPr>
            <p:ph sz="quarter" idx="25"/>
          </p:nvPr>
        </p:nvSpPr>
        <p:spPr>
          <a:xfrm>
            <a:off x="9315744" y="2495546"/>
            <a:ext cx="2500499" cy="3616331"/>
          </a:xfrm>
        </p:spPr>
        <p:txBody>
          <a:bodyPr lIns="0" tIns="0" rIns="0" bIns="0" numCol="1" spcCol="347472">
            <a:noAutofit/>
          </a:bodyPr>
          <a:lstStyle>
            <a:lvl1pPr>
              <a:lnSpc>
                <a:spcPct val="100000"/>
              </a:lnSpc>
              <a:spcAft>
                <a:spcPts val="125"/>
              </a:spcAft>
              <a:defRPr sz="1125" b="1">
                <a:solidFill>
                  <a:srgbClr val="073165"/>
                </a:solidFill>
              </a:defRPr>
            </a:lvl1pPr>
            <a:lvl2pPr>
              <a:lnSpc>
                <a:spcPct val="100000"/>
              </a:lnSpc>
              <a:spcAft>
                <a:spcPts val="125"/>
              </a:spcAft>
              <a:defRPr sz="1125" b="0">
                <a:solidFill>
                  <a:srgbClr val="073165"/>
                </a:solidFill>
              </a:defRPr>
            </a:lvl2pPr>
            <a:lvl3pPr>
              <a:lnSpc>
                <a:spcPct val="100000"/>
              </a:lnSpc>
              <a:spcAft>
                <a:spcPts val="125"/>
              </a:spcAft>
              <a:defRPr sz="1125" b="0">
                <a:solidFill>
                  <a:srgbClr val="073165"/>
                </a:solidFill>
              </a:defRPr>
            </a:lvl3pPr>
            <a:lvl4pPr>
              <a:lnSpc>
                <a:spcPct val="100000"/>
              </a:lnSpc>
              <a:spcAft>
                <a:spcPts val="125"/>
              </a:spcAft>
              <a:defRPr sz="1125" b="0">
                <a:solidFill>
                  <a:srgbClr val="073165"/>
                </a:solidFill>
              </a:defRPr>
            </a:lvl4pPr>
            <a:lvl5pPr>
              <a:lnSpc>
                <a:spcPct val="100000"/>
              </a:lnSpc>
              <a:spcAft>
                <a:spcPts val="125"/>
              </a:spcAft>
              <a:defRPr sz="1125" b="0">
                <a:solidFill>
                  <a:srgbClr val="0731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1"/>
          <p:cNvSpPr>
            <a:spLocks noGrp="1"/>
          </p:cNvSpPr>
          <p:nvPr>
            <p:ph type="body" sz="quarter" idx="14" hasCustomPrompt="1"/>
          </p:nvPr>
        </p:nvSpPr>
        <p:spPr>
          <a:xfrm>
            <a:off x="388239" y="377658"/>
            <a:ext cx="275843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17" name="Text Placeholder 11"/>
          <p:cNvSpPr>
            <a:spLocks noGrp="1"/>
          </p:cNvSpPr>
          <p:nvPr>
            <p:ph type="body" sz="quarter" idx="15" hasCustomPrompt="1"/>
          </p:nvPr>
        </p:nvSpPr>
        <p:spPr>
          <a:xfrm>
            <a:off x="388239" y="1342494"/>
            <a:ext cx="2758439" cy="946851"/>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36" name="Text Placeholder 11"/>
          <p:cNvSpPr>
            <a:spLocks noGrp="1"/>
          </p:cNvSpPr>
          <p:nvPr>
            <p:ph type="body" sz="quarter" idx="26" hasCustomPrompt="1"/>
          </p:nvPr>
        </p:nvSpPr>
        <p:spPr>
          <a:xfrm>
            <a:off x="3364075" y="377658"/>
            <a:ext cx="275843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40" name="Text Placeholder 11"/>
          <p:cNvSpPr>
            <a:spLocks noGrp="1"/>
          </p:cNvSpPr>
          <p:nvPr>
            <p:ph type="body" sz="quarter" idx="27" hasCustomPrompt="1"/>
          </p:nvPr>
        </p:nvSpPr>
        <p:spPr>
          <a:xfrm>
            <a:off x="3364075" y="1342494"/>
            <a:ext cx="2758439" cy="946851"/>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41" name="Text Placeholder 11"/>
          <p:cNvSpPr>
            <a:spLocks noGrp="1"/>
          </p:cNvSpPr>
          <p:nvPr>
            <p:ph type="body" sz="quarter" idx="28" hasCustomPrompt="1"/>
          </p:nvPr>
        </p:nvSpPr>
        <p:spPr>
          <a:xfrm>
            <a:off x="6339910" y="377658"/>
            <a:ext cx="275843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45" name="Text Placeholder 11"/>
          <p:cNvSpPr>
            <a:spLocks noGrp="1"/>
          </p:cNvSpPr>
          <p:nvPr>
            <p:ph type="body" sz="quarter" idx="29" hasCustomPrompt="1"/>
          </p:nvPr>
        </p:nvSpPr>
        <p:spPr>
          <a:xfrm>
            <a:off x="6339910" y="1342494"/>
            <a:ext cx="2758439" cy="946851"/>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sp>
        <p:nvSpPr>
          <p:cNvPr id="46" name="Text Placeholder 11"/>
          <p:cNvSpPr>
            <a:spLocks noGrp="1"/>
          </p:cNvSpPr>
          <p:nvPr>
            <p:ph type="body" sz="quarter" idx="30" hasCustomPrompt="1"/>
          </p:nvPr>
        </p:nvSpPr>
        <p:spPr>
          <a:xfrm>
            <a:off x="9315744" y="377658"/>
            <a:ext cx="2500499" cy="859174"/>
          </a:xfrm>
        </p:spPr>
        <p:txBody>
          <a:bodyPr lIns="0" tIns="0" rIns="0" bIns="0" anchor="t">
            <a:noAutofit/>
          </a:bodyPr>
          <a:lstStyle>
            <a:lvl1pPr marL="0" indent="0">
              <a:lnSpc>
                <a:spcPct val="100000"/>
              </a:lnSpc>
              <a:spcBef>
                <a:spcPts val="0"/>
              </a:spcBef>
              <a:spcAft>
                <a:spcPts val="0"/>
              </a:spcAft>
              <a:buNone/>
              <a:defRPr sz="1500" b="1">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Name</a:t>
            </a:r>
          </a:p>
        </p:txBody>
      </p:sp>
      <p:sp>
        <p:nvSpPr>
          <p:cNvPr id="47" name="Text Placeholder 11"/>
          <p:cNvSpPr>
            <a:spLocks noGrp="1"/>
          </p:cNvSpPr>
          <p:nvPr>
            <p:ph type="body" sz="quarter" idx="31" hasCustomPrompt="1"/>
          </p:nvPr>
        </p:nvSpPr>
        <p:spPr>
          <a:xfrm>
            <a:off x="9315744" y="1342494"/>
            <a:ext cx="2500499" cy="946851"/>
          </a:xfrm>
        </p:spPr>
        <p:txBody>
          <a:bodyPr lIns="0" tIns="0" rIns="0" bIns="0" anchor="t">
            <a:noAutofit/>
          </a:bodyPr>
          <a:lstStyle>
            <a:lvl1pPr marL="0" indent="0">
              <a:lnSpc>
                <a:spcPct val="100000"/>
              </a:lnSpc>
              <a:spcBef>
                <a:spcPts val="0"/>
              </a:spcBef>
              <a:spcAft>
                <a:spcPts val="0"/>
              </a:spcAft>
              <a:buNone/>
              <a:defRPr sz="1125" b="0">
                <a:solidFill>
                  <a:schemeClr val="bg1"/>
                </a:solidFill>
              </a:defRPr>
            </a:lvl1pPr>
            <a:lvl2pPr marL="126206" indent="0">
              <a:buNone/>
              <a:defRPr/>
            </a:lvl2pPr>
            <a:lvl3pPr marL="300038" indent="0">
              <a:buNone/>
              <a:defRPr/>
            </a:lvl3pPr>
            <a:lvl4pPr marL="432198" indent="0">
              <a:buNone/>
              <a:defRPr/>
            </a:lvl4pPr>
            <a:lvl5pPr marL="556023" indent="0">
              <a:buNone/>
              <a:defRPr/>
            </a:lvl5pPr>
          </a:lstStyle>
          <a:p>
            <a:pPr lvl="0"/>
            <a:r>
              <a:rPr lang="en-US"/>
              <a:t>Description</a:t>
            </a:r>
          </a:p>
        </p:txBody>
      </p:sp>
      <p:cxnSp>
        <p:nvCxnSpPr>
          <p:cNvPr id="19" name="Straight Connector 18"/>
          <p:cNvCxnSpPr/>
          <p:nvPr userDrawn="1"/>
        </p:nvCxnSpPr>
        <p:spPr>
          <a:xfrm flipV="1">
            <a:off x="4" y="6542070"/>
            <a:ext cx="649393" cy="1"/>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649395" y="6497343"/>
            <a:ext cx="353060" cy="230832"/>
          </a:xfrm>
          <a:prstGeom prst="rect">
            <a:avLst/>
          </a:prstGeom>
          <a:noFill/>
        </p:spPr>
        <p:txBody>
          <a:bodyPr wrap="square" lIns="0" tIns="0" rIns="0" bIns="0" rtlCol="0">
            <a:noAutofit/>
          </a:bodyPr>
          <a:lstStyle/>
          <a:p>
            <a:pPr algn="ctr">
              <a:defRPr/>
            </a:pPr>
            <a:fld id="{052F19B7-D418-4022-ADCB-81F2774CAD6C}" type="slidenum">
              <a:rPr lang="en-US" sz="900">
                <a:solidFill>
                  <a:srgbClr val="00446A"/>
                </a:solidFill>
              </a:rPr>
              <a:pPr algn="ctr">
                <a:defRPr/>
              </a:pPr>
              <a:t>‹#›</a:t>
            </a:fld>
            <a:endParaRPr lang="en-US" sz="900" dirty="0">
              <a:solidFill>
                <a:srgbClr val="00446A"/>
              </a:solidFill>
            </a:endParaRPr>
          </a:p>
        </p:txBody>
      </p:sp>
      <p:cxnSp>
        <p:nvCxnSpPr>
          <p:cNvPr id="23" name="Straight Connector 22"/>
          <p:cNvCxnSpPr/>
          <p:nvPr userDrawn="1"/>
        </p:nvCxnSpPr>
        <p:spPr>
          <a:xfrm>
            <a:off x="1002455" y="6542065"/>
            <a:ext cx="10458025" cy="0"/>
          </a:xfrm>
          <a:prstGeom prst="line">
            <a:avLst/>
          </a:prstGeom>
          <a:ln w="12700" cmpd="sng">
            <a:solidFill>
              <a:srgbClr val="029347"/>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5550" y="6313465"/>
            <a:ext cx="457200" cy="457200"/>
          </a:xfrm>
          <a:prstGeom prst="rect">
            <a:avLst/>
          </a:prstGeom>
        </p:spPr>
      </p:pic>
    </p:spTree>
    <p:extLst>
      <p:ext uri="{BB962C8B-B14F-4D97-AF65-F5344CB8AC3E}">
        <p14:creationId xmlns:p14="http://schemas.microsoft.com/office/powerpoint/2010/main" val="24510505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649358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8" r:id="rId30"/>
    <p:sldLayoutId id="2147483700" r:id="rId31"/>
    <p:sldLayoutId id="2147483701" r:id="rId32"/>
    <p:sldLayoutId id="2147483703" r:id="rId33"/>
    <p:sldLayoutId id="2147483720" r:id="rId3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1C74B-0D53-4467-8F9D-DC395C4D3CB2}" type="datetimeFigureOut">
              <a:rPr lang="en-US" smtClean="0"/>
              <a:t>2/1/2024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1FCC1-3CF8-444F-876B-789A8DDBED40}" type="slidenum">
              <a:rPr lang="en-US" smtClean="0"/>
              <a:t>‹#›</a:t>
            </a:fld>
            <a:endParaRPr lang="en-US"/>
          </a:p>
        </p:txBody>
      </p:sp>
    </p:spTree>
    <p:extLst>
      <p:ext uri="{BB962C8B-B14F-4D97-AF65-F5344CB8AC3E}">
        <p14:creationId xmlns:p14="http://schemas.microsoft.com/office/powerpoint/2010/main" val="343382848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nergy.gov/sites/default/files/2023-11/2023-11-01%20DER%20Aggregator%20Code%20of%20Conduct%20nov%202023_optmized.pdf" TargetMode="External"/><Relationship Id="rId2" Type="http://schemas.openxmlformats.org/officeDocument/2006/relationships/image" Target="../media/image35.jpeg"/><Relationship Id="rId1" Type="http://schemas.openxmlformats.org/officeDocument/2006/relationships/slideLayout" Target="../slideLayouts/slideLayout3.xml"/><Relationship Id="rId4" Type="http://schemas.openxmlformats.org/officeDocument/2006/relationships/hyperlink" Target="https://energy.gov/sites/default/files/2023-11/2023-11-01%20Grid%20Services%20Definitions%20nov%202023_optimized_0.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esig.energy/der-integration-series-us-initiativ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energy.gov/distribution-grid" TargetMode="External"/><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liftoff.energy.gov/wp-content/uploads/2023/10/LIFTOFF_DOE_VVP_10062023_v4.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nergy.gov/sites/default/files/2023-11/2023-11-15%20Standard%20Distribution%20Services%20Contract_optimized.pdf" TargetMode="External"/><Relationship Id="rId2" Type="http://schemas.openxmlformats.org/officeDocument/2006/relationships/image" Target="../media/image3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82007" y="3644786"/>
            <a:ext cx="3479097" cy="1200329"/>
          </a:xfrm>
        </p:spPr>
        <p:txBody>
          <a:bodyPr/>
          <a:lstStyle/>
          <a:p>
            <a:pPr algn="ctr">
              <a:spcBef>
                <a:spcPts val="0"/>
              </a:spcBef>
            </a:pPr>
            <a:r>
              <a:rPr lang="en-US" sz="2400" dirty="0">
                <a:solidFill>
                  <a:srgbClr val="0070C0"/>
                </a:solidFill>
              </a:rPr>
              <a:t>Joe Paladino</a:t>
            </a:r>
          </a:p>
          <a:p>
            <a:pPr algn="ctr">
              <a:spcBef>
                <a:spcPts val="0"/>
              </a:spcBef>
            </a:pPr>
            <a:r>
              <a:rPr lang="en-US" sz="2400" dirty="0">
                <a:solidFill>
                  <a:srgbClr val="0070C0"/>
                </a:solidFill>
              </a:rPr>
              <a:t>Office of Electricity</a:t>
            </a:r>
          </a:p>
          <a:p>
            <a:pPr algn="ctr">
              <a:spcBef>
                <a:spcPts val="0"/>
              </a:spcBef>
            </a:pPr>
            <a:r>
              <a:rPr lang="en-US" sz="2400" dirty="0">
                <a:solidFill>
                  <a:srgbClr val="0070C0"/>
                </a:solidFill>
              </a:rPr>
              <a:t>US Department of Energy</a:t>
            </a:r>
          </a:p>
        </p:txBody>
      </p:sp>
      <p:sp>
        <p:nvSpPr>
          <p:cNvPr id="5" name="TextBox 4">
            <a:extLst>
              <a:ext uri="{FF2B5EF4-FFF2-40B4-BE49-F238E27FC236}">
                <a16:creationId xmlns:a16="http://schemas.microsoft.com/office/drawing/2014/main" id="{266A42CA-4E62-4635-A2DF-D6F62298FF56}"/>
              </a:ext>
            </a:extLst>
          </p:cNvPr>
          <p:cNvSpPr txBox="1"/>
          <p:nvPr/>
        </p:nvSpPr>
        <p:spPr>
          <a:xfrm>
            <a:off x="1508721" y="2135997"/>
            <a:ext cx="9174556" cy="1138773"/>
          </a:xfrm>
          <a:prstGeom prst="rect">
            <a:avLst/>
          </a:prstGeom>
          <a:noFill/>
        </p:spPr>
        <p:txBody>
          <a:bodyPr wrap="square" rtlCol="0">
            <a:spAutoFit/>
          </a:bodyPr>
          <a:lstStyle/>
          <a:p>
            <a:pPr algn="ctr"/>
            <a:r>
              <a:rPr lang="en-US" sz="3600" b="1" dirty="0">
                <a:solidFill>
                  <a:srgbClr val="FF0000"/>
                </a:solidFill>
              </a:rPr>
              <a:t>DOE Operational Coordination </a:t>
            </a:r>
          </a:p>
          <a:p>
            <a:pPr algn="ctr"/>
            <a:r>
              <a:rPr lang="en-US" sz="3200" b="1" dirty="0">
                <a:solidFill>
                  <a:srgbClr val="FF0000"/>
                </a:solidFill>
              </a:rPr>
              <a:t>Standard Distribution Services Contract</a:t>
            </a:r>
            <a:endParaRPr lang="en-US" sz="2400" b="1" dirty="0">
              <a:solidFill>
                <a:srgbClr val="FF0000"/>
              </a:solidFill>
            </a:endParaRPr>
          </a:p>
        </p:txBody>
      </p:sp>
      <p:sp>
        <p:nvSpPr>
          <p:cNvPr id="2" name="TextBox 1">
            <a:extLst>
              <a:ext uri="{FF2B5EF4-FFF2-40B4-BE49-F238E27FC236}">
                <a16:creationId xmlns:a16="http://schemas.microsoft.com/office/drawing/2014/main" id="{F8314462-28BA-4627-8D58-63464538AD12}"/>
              </a:ext>
            </a:extLst>
          </p:cNvPr>
          <p:cNvSpPr txBox="1"/>
          <p:nvPr/>
        </p:nvSpPr>
        <p:spPr>
          <a:xfrm>
            <a:off x="874329" y="5633701"/>
            <a:ext cx="10443340" cy="369332"/>
          </a:xfrm>
          <a:prstGeom prst="rect">
            <a:avLst/>
          </a:prstGeom>
          <a:noFill/>
        </p:spPr>
        <p:txBody>
          <a:bodyPr wrap="square" rtlCol="0">
            <a:spAutoFit/>
          </a:bodyPr>
          <a:lstStyle/>
          <a:p>
            <a:r>
              <a:rPr lang="en-US" b="1" dirty="0"/>
              <a:t>North American Energy Standards Board                                                             		      February 7, 2024 </a:t>
            </a:r>
          </a:p>
        </p:txBody>
      </p:sp>
      <p:sp>
        <p:nvSpPr>
          <p:cNvPr id="3" name="Text Placeholder 5">
            <a:extLst>
              <a:ext uri="{FF2B5EF4-FFF2-40B4-BE49-F238E27FC236}">
                <a16:creationId xmlns:a16="http://schemas.microsoft.com/office/drawing/2014/main" id="{0DBBE46B-F3E5-7798-7AC7-1E15E1476733}"/>
              </a:ext>
            </a:extLst>
          </p:cNvPr>
          <p:cNvSpPr txBox="1">
            <a:spLocks/>
          </p:cNvSpPr>
          <p:nvPr/>
        </p:nvSpPr>
        <p:spPr>
          <a:xfrm>
            <a:off x="4356450" y="3674644"/>
            <a:ext cx="3479097" cy="120032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600" b="1" i="0" kern="1200">
                <a:solidFill>
                  <a:srgbClr val="092352"/>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sz="2400" dirty="0" err="1">
                <a:solidFill>
                  <a:srgbClr val="0070C0"/>
                </a:solidFill>
              </a:rPr>
              <a:t>Saumil</a:t>
            </a:r>
            <a:r>
              <a:rPr lang="en-US" sz="2400" dirty="0">
                <a:solidFill>
                  <a:srgbClr val="0070C0"/>
                </a:solidFill>
              </a:rPr>
              <a:t> Patel</a:t>
            </a:r>
            <a:br>
              <a:rPr lang="en-US" sz="2400" dirty="0">
                <a:solidFill>
                  <a:srgbClr val="0070C0"/>
                </a:solidFill>
              </a:rPr>
            </a:br>
            <a:r>
              <a:rPr lang="en-US" sz="2400" dirty="0">
                <a:solidFill>
                  <a:srgbClr val="0070C0"/>
                </a:solidFill>
              </a:rPr>
              <a:t>ICF</a:t>
            </a:r>
          </a:p>
        </p:txBody>
      </p:sp>
      <p:sp>
        <p:nvSpPr>
          <p:cNvPr id="4" name="Text Placeholder 5">
            <a:extLst>
              <a:ext uri="{FF2B5EF4-FFF2-40B4-BE49-F238E27FC236}">
                <a16:creationId xmlns:a16="http://schemas.microsoft.com/office/drawing/2014/main" id="{5D09B3CF-D6FA-10C8-2441-6113BC5627A5}"/>
              </a:ext>
            </a:extLst>
          </p:cNvPr>
          <p:cNvSpPr txBox="1">
            <a:spLocks/>
          </p:cNvSpPr>
          <p:nvPr/>
        </p:nvSpPr>
        <p:spPr>
          <a:xfrm>
            <a:off x="7930896" y="3644786"/>
            <a:ext cx="3479097" cy="120032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600" b="1" i="0" kern="1200">
                <a:solidFill>
                  <a:srgbClr val="092352"/>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sz="2400" dirty="0">
                <a:solidFill>
                  <a:srgbClr val="0070C0"/>
                </a:solidFill>
              </a:rPr>
              <a:t>Paul De Martini</a:t>
            </a:r>
            <a:br>
              <a:rPr lang="en-US" sz="2400" dirty="0">
                <a:solidFill>
                  <a:srgbClr val="0070C0"/>
                </a:solidFill>
              </a:rPr>
            </a:br>
            <a:r>
              <a:rPr lang="en-US" sz="2400" dirty="0">
                <a:solidFill>
                  <a:srgbClr val="0070C0"/>
                </a:solidFill>
              </a:rPr>
              <a:t>Newport Consulting Group</a:t>
            </a:r>
          </a:p>
        </p:txBody>
      </p:sp>
    </p:spTree>
    <p:extLst>
      <p:ext uri="{BB962C8B-B14F-4D97-AF65-F5344CB8AC3E}">
        <p14:creationId xmlns:p14="http://schemas.microsoft.com/office/powerpoint/2010/main" val="32715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72F40B-4403-3EC2-C049-510F659FEBB8}"/>
              </a:ext>
            </a:extLst>
          </p:cNvPr>
          <p:cNvSpPr>
            <a:spLocks noGrp="1"/>
          </p:cNvSpPr>
          <p:nvPr>
            <p:ph type="title"/>
          </p:nvPr>
        </p:nvSpPr>
        <p:spPr>
          <a:xfrm>
            <a:off x="182880" y="77893"/>
            <a:ext cx="10972800" cy="566928"/>
          </a:xfrm>
        </p:spPr>
        <p:txBody>
          <a:bodyPr/>
          <a:lstStyle/>
          <a:p>
            <a:r>
              <a:rPr lang="en-US" sz="3000" dirty="0"/>
              <a:t>Distribution Grid Services Lifecycle</a:t>
            </a:r>
            <a:br>
              <a:rPr lang="en-US" dirty="0"/>
            </a:br>
            <a:r>
              <a:rPr lang="en-US" sz="2000" b="0" dirty="0"/>
              <a:t>DSC focuses on implementation &amp; operations, but reflects upstream requirements &amp; information</a:t>
            </a:r>
            <a:endParaRPr lang="en-US" b="0" dirty="0"/>
          </a:p>
        </p:txBody>
      </p:sp>
      <p:pic>
        <p:nvPicPr>
          <p:cNvPr id="4" name="Picture 3">
            <a:extLst>
              <a:ext uri="{FF2B5EF4-FFF2-40B4-BE49-F238E27FC236}">
                <a16:creationId xmlns:a16="http://schemas.microsoft.com/office/drawing/2014/main" id="{19FB0EDE-A817-9AF7-2E36-26373DB62E9B}"/>
              </a:ext>
            </a:extLst>
          </p:cNvPr>
          <p:cNvPicPr>
            <a:picLocks noChangeAspect="1"/>
          </p:cNvPicPr>
          <p:nvPr/>
        </p:nvPicPr>
        <p:blipFill>
          <a:blip r:embed="rId2"/>
          <a:stretch>
            <a:fillRect/>
          </a:stretch>
        </p:blipFill>
        <p:spPr>
          <a:xfrm>
            <a:off x="754380" y="865293"/>
            <a:ext cx="10683240" cy="5516880"/>
          </a:xfrm>
          <a:prstGeom prst="rect">
            <a:avLst/>
          </a:prstGeom>
        </p:spPr>
      </p:pic>
      <p:sp>
        <p:nvSpPr>
          <p:cNvPr id="5" name="Rectangle: Rounded Corners 4">
            <a:extLst>
              <a:ext uri="{FF2B5EF4-FFF2-40B4-BE49-F238E27FC236}">
                <a16:creationId xmlns:a16="http://schemas.microsoft.com/office/drawing/2014/main" id="{B591920E-5803-58D7-FF55-CF7C483395CC}"/>
              </a:ext>
            </a:extLst>
          </p:cNvPr>
          <p:cNvSpPr/>
          <p:nvPr/>
        </p:nvSpPr>
        <p:spPr>
          <a:xfrm>
            <a:off x="6248399" y="3268133"/>
            <a:ext cx="1075267" cy="982134"/>
          </a:xfrm>
          <a:prstGeom prst="round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D70B1F7-9D65-8584-6564-27DDF87A0D5D}"/>
              </a:ext>
            </a:extLst>
          </p:cNvPr>
          <p:cNvSpPr/>
          <p:nvPr/>
        </p:nvSpPr>
        <p:spPr>
          <a:xfrm>
            <a:off x="7332132" y="1168400"/>
            <a:ext cx="4128348" cy="4148667"/>
          </a:xfrm>
          <a:prstGeom prst="roundRect">
            <a:avLst>
              <a:gd name="adj" fmla="val 1144"/>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221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45">
            <a:extLst>
              <a:ext uri="{FF2B5EF4-FFF2-40B4-BE49-F238E27FC236}">
                <a16:creationId xmlns:a16="http://schemas.microsoft.com/office/drawing/2014/main" id="{5199F32F-D669-082E-2FF6-D365E5AEF4E4}"/>
              </a:ext>
            </a:extLst>
          </p:cNvPr>
          <p:cNvSpPr>
            <a:spLocks noChangeArrowheads="1"/>
          </p:cNvSpPr>
          <p:nvPr/>
        </p:nvSpPr>
        <p:spPr bwMode="auto">
          <a:xfrm>
            <a:off x="67469" y="560488"/>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endParaRPr lang="en-US" sz="1500"/>
          </a:p>
        </p:txBody>
      </p:sp>
      <p:sp>
        <p:nvSpPr>
          <p:cNvPr id="129" name="Rectangle 164">
            <a:extLst>
              <a:ext uri="{FF2B5EF4-FFF2-40B4-BE49-F238E27FC236}">
                <a16:creationId xmlns:a16="http://schemas.microsoft.com/office/drawing/2014/main" id="{3F6A5BDD-B364-5DEA-AF0A-56E1AC6BED78}"/>
              </a:ext>
            </a:extLst>
          </p:cNvPr>
          <p:cNvSpPr>
            <a:spLocks noChangeArrowheads="1"/>
          </p:cNvSpPr>
          <p:nvPr/>
        </p:nvSpPr>
        <p:spPr bwMode="auto">
          <a:xfrm>
            <a:off x="0" y="568190"/>
            <a:ext cx="153953" cy="29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defTabSz="761970" eaLnBrk="0" fontAlgn="base" hangingPunct="0">
              <a:spcBef>
                <a:spcPct val="0"/>
              </a:spcBef>
              <a:spcAft>
                <a:spcPct val="0"/>
              </a:spcAft>
            </a:pPr>
            <a:endParaRPr lang="en-US" altLang="en-US" sz="750">
              <a:ea typeface="Calibri" panose="020F0502020204030204" pitchFamily="34" charset="0"/>
            </a:endParaRPr>
          </a:p>
          <a:p>
            <a:pPr defTabSz="761970" eaLnBrk="0" fontAlgn="base" hangingPunct="0">
              <a:spcBef>
                <a:spcPct val="0"/>
              </a:spcBef>
              <a:spcAft>
                <a:spcPct val="0"/>
              </a:spcAft>
            </a:pPr>
            <a:endParaRPr lang="en-US" altLang="en-US" sz="667">
              <a:latin typeface="Arial" panose="020B0604020202020204" pitchFamily="34" charset="0"/>
            </a:endParaRPr>
          </a:p>
        </p:txBody>
      </p:sp>
      <p:sp>
        <p:nvSpPr>
          <p:cNvPr id="188" name="Title 2">
            <a:extLst>
              <a:ext uri="{FF2B5EF4-FFF2-40B4-BE49-F238E27FC236}">
                <a16:creationId xmlns:a16="http://schemas.microsoft.com/office/drawing/2014/main" id="{3E3311F3-30BA-EB84-7025-3323A583EC3D}"/>
              </a:ext>
            </a:extLst>
          </p:cNvPr>
          <p:cNvSpPr>
            <a:spLocks noGrp="1"/>
          </p:cNvSpPr>
          <p:nvPr>
            <p:ph type="title"/>
          </p:nvPr>
        </p:nvSpPr>
        <p:spPr>
          <a:xfrm>
            <a:off x="288891" y="147448"/>
            <a:ext cx="10972800" cy="566928"/>
          </a:xfrm>
        </p:spPr>
        <p:txBody>
          <a:bodyPr/>
          <a:lstStyle/>
          <a:p>
            <a:r>
              <a:rPr lang="en-US" dirty="0"/>
              <a:t>Distribution Services Contract Structure</a:t>
            </a:r>
          </a:p>
        </p:txBody>
      </p:sp>
      <p:pic>
        <p:nvPicPr>
          <p:cNvPr id="66" name="Picture 65">
            <a:extLst>
              <a:ext uri="{FF2B5EF4-FFF2-40B4-BE49-F238E27FC236}">
                <a16:creationId xmlns:a16="http://schemas.microsoft.com/office/drawing/2014/main" id="{8C848D67-9635-4020-EAE6-4D0BB98F4AE9}"/>
              </a:ext>
            </a:extLst>
          </p:cNvPr>
          <p:cNvPicPr>
            <a:picLocks noChangeAspect="1"/>
          </p:cNvPicPr>
          <p:nvPr/>
        </p:nvPicPr>
        <p:blipFill>
          <a:blip r:embed="rId3"/>
          <a:stretch>
            <a:fillRect/>
          </a:stretch>
        </p:blipFill>
        <p:spPr>
          <a:xfrm>
            <a:off x="908050" y="1139157"/>
            <a:ext cx="10375900" cy="5441950"/>
          </a:xfrm>
          <a:prstGeom prst="rect">
            <a:avLst/>
          </a:prstGeom>
        </p:spPr>
      </p:pic>
    </p:spTree>
    <p:extLst>
      <p:ext uri="{BB962C8B-B14F-4D97-AF65-F5344CB8AC3E}">
        <p14:creationId xmlns:p14="http://schemas.microsoft.com/office/powerpoint/2010/main" val="1918015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6F2AC7-FD69-97AC-41C2-FE3B68EDDAB4}"/>
              </a:ext>
            </a:extLst>
          </p:cNvPr>
          <p:cNvSpPr>
            <a:spLocks noGrp="1"/>
          </p:cNvSpPr>
          <p:nvPr>
            <p:ph type="title"/>
          </p:nvPr>
        </p:nvSpPr>
        <p:spPr>
          <a:xfrm>
            <a:off x="225113" y="52660"/>
            <a:ext cx="10972800" cy="599529"/>
          </a:xfrm>
        </p:spPr>
        <p:txBody>
          <a:bodyPr/>
          <a:lstStyle/>
          <a:p>
            <a:r>
              <a:rPr lang="en-US" dirty="0"/>
              <a:t>Standard Distribution Services Contract Structure</a:t>
            </a:r>
          </a:p>
        </p:txBody>
      </p:sp>
      <p:pic>
        <p:nvPicPr>
          <p:cNvPr id="4" name="Picture 3">
            <a:extLst>
              <a:ext uri="{FF2B5EF4-FFF2-40B4-BE49-F238E27FC236}">
                <a16:creationId xmlns:a16="http://schemas.microsoft.com/office/drawing/2014/main" id="{481306A5-D0DC-456E-5C4B-5B735EBDE9FC}"/>
              </a:ext>
            </a:extLst>
          </p:cNvPr>
          <p:cNvPicPr>
            <a:picLocks noChangeAspect="1"/>
          </p:cNvPicPr>
          <p:nvPr/>
        </p:nvPicPr>
        <p:blipFill rotWithShape="1">
          <a:blip r:embed="rId2"/>
          <a:srcRect b="78741"/>
          <a:stretch/>
        </p:blipFill>
        <p:spPr>
          <a:xfrm>
            <a:off x="808130" y="2200275"/>
            <a:ext cx="11383870" cy="1685925"/>
          </a:xfrm>
          <a:prstGeom prst="rect">
            <a:avLst/>
          </a:prstGeom>
        </p:spPr>
      </p:pic>
      <p:sp>
        <p:nvSpPr>
          <p:cNvPr id="8" name="TextBox 7">
            <a:extLst>
              <a:ext uri="{FF2B5EF4-FFF2-40B4-BE49-F238E27FC236}">
                <a16:creationId xmlns:a16="http://schemas.microsoft.com/office/drawing/2014/main" id="{6250E047-8FE3-8D6D-F947-338EDE3C85CF}"/>
              </a:ext>
            </a:extLst>
          </p:cNvPr>
          <p:cNvSpPr txBox="1"/>
          <p:nvPr/>
        </p:nvSpPr>
        <p:spPr>
          <a:xfrm>
            <a:off x="523875" y="964566"/>
            <a:ext cx="8604984" cy="461665"/>
          </a:xfrm>
          <a:prstGeom prst="rect">
            <a:avLst/>
          </a:prstGeom>
          <a:noFill/>
        </p:spPr>
        <p:txBody>
          <a:bodyPr wrap="none" rtlCol="0">
            <a:spAutoFit/>
          </a:bodyPr>
          <a:lstStyle/>
          <a:p>
            <a:r>
              <a:rPr lang="en-US" sz="2400" dirty="0">
                <a:solidFill>
                  <a:schemeClr val="tx2"/>
                </a:solidFill>
              </a:rPr>
              <a:t>Prior to contracting, there are several key aspects that inform a DSC</a:t>
            </a:r>
          </a:p>
        </p:txBody>
      </p:sp>
    </p:spTree>
    <p:extLst>
      <p:ext uri="{BB962C8B-B14F-4D97-AF65-F5344CB8AC3E}">
        <p14:creationId xmlns:p14="http://schemas.microsoft.com/office/powerpoint/2010/main" val="3307900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6F2AC7-FD69-97AC-41C2-FE3B68EDDAB4}"/>
              </a:ext>
            </a:extLst>
          </p:cNvPr>
          <p:cNvSpPr>
            <a:spLocks noGrp="1"/>
          </p:cNvSpPr>
          <p:nvPr>
            <p:ph type="title"/>
          </p:nvPr>
        </p:nvSpPr>
        <p:spPr>
          <a:xfrm>
            <a:off x="225113" y="52660"/>
            <a:ext cx="10972800" cy="599529"/>
          </a:xfrm>
        </p:spPr>
        <p:txBody>
          <a:bodyPr/>
          <a:lstStyle/>
          <a:p>
            <a:r>
              <a:rPr lang="en-US" dirty="0"/>
              <a:t>DSC Key Contract Provisions &amp; Elements</a:t>
            </a:r>
          </a:p>
        </p:txBody>
      </p:sp>
      <p:pic>
        <p:nvPicPr>
          <p:cNvPr id="2" name="Picture 1">
            <a:extLst>
              <a:ext uri="{FF2B5EF4-FFF2-40B4-BE49-F238E27FC236}">
                <a16:creationId xmlns:a16="http://schemas.microsoft.com/office/drawing/2014/main" id="{17CC6806-CF31-C931-7161-9209AF67C485}"/>
              </a:ext>
            </a:extLst>
          </p:cNvPr>
          <p:cNvPicPr>
            <a:picLocks noChangeAspect="1"/>
          </p:cNvPicPr>
          <p:nvPr/>
        </p:nvPicPr>
        <p:blipFill>
          <a:blip r:embed="rId2"/>
          <a:stretch>
            <a:fillRect/>
          </a:stretch>
        </p:blipFill>
        <p:spPr>
          <a:xfrm>
            <a:off x="727361" y="723354"/>
            <a:ext cx="10551453" cy="5782221"/>
          </a:xfrm>
          <a:prstGeom prst="rect">
            <a:avLst/>
          </a:prstGeom>
        </p:spPr>
      </p:pic>
      <p:sp>
        <p:nvSpPr>
          <p:cNvPr id="5" name="Rectangle: Rounded Corners 4">
            <a:extLst>
              <a:ext uri="{FF2B5EF4-FFF2-40B4-BE49-F238E27FC236}">
                <a16:creationId xmlns:a16="http://schemas.microsoft.com/office/drawing/2014/main" id="{9B9D6A18-C7CF-7248-1D62-05C2D9FAE856}"/>
              </a:ext>
            </a:extLst>
          </p:cNvPr>
          <p:cNvSpPr/>
          <p:nvPr/>
        </p:nvSpPr>
        <p:spPr>
          <a:xfrm>
            <a:off x="4981575" y="2095500"/>
            <a:ext cx="6483064" cy="4471715"/>
          </a:xfrm>
          <a:prstGeom prst="roundRect">
            <a:avLst>
              <a:gd name="adj" fmla="val 133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3064555-D6F4-E086-2697-05CF44FF7049}"/>
              </a:ext>
            </a:extLst>
          </p:cNvPr>
          <p:cNvSpPr/>
          <p:nvPr/>
        </p:nvSpPr>
        <p:spPr>
          <a:xfrm>
            <a:off x="800100" y="2105025"/>
            <a:ext cx="4257675" cy="4143375"/>
          </a:xfrm>
          <a:prstGeom prst="roundRect">
            <a:avLst>
              <a:gd name="adj" fmla="val 3247"/>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8DBCC62-CFFE-CAD4-4D3C-18B7CD3BE6F7}"/>
              </a:ext>
            </a:extLst>
          </p:cNvPr>
          <p:cNvSpPr txBox="1"/>
          <p:nvPr/>
        </p:nvSpPr>
        <p:spPr>
          <a:xfrm>
            <a:off x="5368639" y="2638586"/>
            <a:ext cx="6096000" cy="3616375"/>
          </a:xfrm>
          <a:prstGeom prst="rect">
            <a:avLst/>
          </a:prstGeom>
          <a:noFill/>
        </p:spPr>
        <p:txBody>
          <a:bodyPr wrap="square">
            <a:spAutoFit/>
          </a:bodyPr>
          <a:lstStyle/>
          <a:p>
            <a:pPr marL="285739" indent="-285739" defTabSz="527823">
              <a:spcAft>
                <a:spcPts val="600"/>
              </a:spcAft>
              <a:buFont typeface="Arial" panose="020B0604020202020204" pitchFamily="34" charset="0"/>
              <a:buChar char="•"/>
              <a:defRPr/>
            </a:pPr>
            <a:r>
              <a:rPr lang="en-US" sz="1800" b="0" dirty="0">
                <a:solidFill>
                  <a:schemeClr val="tx2"/>
                </a:solidFill>
              </a:rPr>
              <a:t>This framework provides a standard pro-forma structure for a DER Aggregation services contract for distribution services between DER Service Providers and Distribution Utilities. </a:t>
            </a:r>
          </a:p>
          <a:p>
            <a:pPr marL="285739" indent="-285739" defTabSz="527823">
              <a:spcAft>
                <a:spcPts val="600"/>
              </a:spcAft>
              <a:buFont typeface="Arial" panose="020B0604020202020204" pitchFamily="34" charset="0"/>
              <a:buChar char="•"/>
              <a:defRPr/>
            </a:pPr>
            <a:r>
              <a:rPr lang="en-US" sz="1800" b="0" dirty="0">
                <a:solidFill>
                  <a:schemeClr val="tx2"/>
                </a:solidFill>
              </a:rPr>
              <a:t>This framework provides a foundation to build a standard pro-forma services agreement to reduce market barriers and ensure consistent application of key provisions.</a:t>
            </a:r>
          </a:p>
          <a:p>
            <a:pPr marL="285739" indent="-285739" defTabSz="527823">
              <a:spcAft>
                <a:spcPts val="600"/>
              </a:spcAft>
              <a:buFont typeface="Arial" panose="020B0604020202020204" pitchFamily="34" charset="0"/>
              <a:buChar char="•"/>
              <a:defRPr/>
            </a:pPr>
            <a:r>
              <a:rPr lang="en-US" sz="1800" b="0" dirty="0">
                <a:solidFill>
                  <a:schemeClr val="tx2"/>
                </a:solidFill>
              </a:rPr>
              <a:t>This DSC framework offers a common language and structure for defining and describing DER services including eligibility, functionalities, service quality measures, compensation framework, participation, and coordination models. </a:t>
            </a:r>
          </a:p>
          <a:p>
            <a:endParaRPr lang="en-US" sz="1600" dirty="0"/>
          </a:p>
        </p:txBody>
      </p:sp>
    </p:spTree>
    <p:extLst>
      <p:ext uri="{BB962C8B-B14F-4D97-AF65-F5344CB8AC3E}">
        <p14:creationId xmlns:p14="http://schemas.microsoft.com/office/powerpoint/2010/main" val="199635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6F2AC7-FD69-97AC-41C2-FE3B68EDDAB4}"/>
              </a:ext>
            </a:extLst>
          </p:cNvPr>
          <p:cNvSpPr>
            <a:spLocks noGrp="1"/>
          </p:cNvSpPr>
          <p:nvPr>
            <p:ph type="title"/>
          </p:nvPr>
        </p:nvSpPr>
        <p:spPr>
          <a:xfrm>
            <a:off x="225113" y="52660"/>
            <a:ext cx="10972800" cy="599529"/>
          </a:xfrm>
        </p:spPr>
        <p:txBody>
          <a:bodyPr/>
          <a:lstStyle/>
          <a:p>
            <a:r>
              <a:rPr lang="en-US" sz="2800" dirty="0"/>
              <a:t>DSC Incorporates Related Rules, Processes, and Agreements</a:t>
            </a:r>
          </a:p>
        </p:txBody>
      </p:sp>
      <p:pic>
        <p:nvPicPr>
          <p:cNvPr id="4" name="Picture 3">
            <a:extLst>
              <a:ext uri="{FF2B5EF4-FFF2-40B4-BE49-F238E27FC236}">
                <a16:creationId xmlns:a16="http://schemas.microsoft.com/office/drawing/2014/main" id="{481306A5-D0DC-456E-5C4B-5B735EBDE9FC}"/>
              </a:ext>
            </a:extLst>
          </p:cNvPr>
          <p:cNvPicPr>
            <a:picLocks noChangeAspect="1"/>
          </p:cNvPicPr>
          <p:nvPr/>
        </p:nvPicPr>
        <p:blipFill rotWithShape="1">
          <a:blip r:embed="rId2"/>
          <a:srcRect t="23401"/>
          <a:stretch/>
        </p:blipFill>
        <p:spPr>
          <a:xfrm>
            <a:off x="225113" y="1264443"/>
            <a:ext cx="11402378" cy="5031582"/>
          </a:xfrm>
          <a:prstGeom prst="rect">
            <a:avLst/>
          </a:prstGeom>
        </p:spPr>
      </p:pic>
      <p:sp>
        <p:nvSpPr>
          <p:cNvPr id="2" name="Rectangle: Rounded Corners 1">
            <a:extLst>
              <a:ext uri="{FF2B5EF4-FFF2-40B4-BE49-F238E27FC236}">
                <a16:creationId xmlns:a16="http://schemas.microsoft.com/office/drawing/2014/main" id="{33FB97AF-0DEC-E830-741A-5F18C23D4844}"/>
              </a:ext>
            </a:extLst>
          </p:cNvPr>
          <p:cNvSpPr/>
          <p:nvPr/>
        </p:nvSpPr>
        <p:spPr>
          <a:xfrm>
            <a:off x="5010150" y="1235904"/>
            <a:ext cx="6715125" cy="5183946"/>
          </a:xfrm>
          <a:prstGeom prst="roundRect">
            <a:avLst>
              <a:gd name="adj" fmla="val 3247"/>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C998F56-CF66-53E1-6CAF-52B102EB0B62}"/>
              </a:ext>
            </a:extLst>
          </p:cNvPr>
          <p:cNvSpPr/>
          <p:nvPr/>
        </p:nvSpPr>
        <p:spPr>
          <a:xfrm>
            <a:off x="225113" y="1126117"/>
            <a:ext cx="4687253" cy="5293733"/>
          </a:xfrm>
          <a:prstGeom prst="roundRect">
            <a:avLst>
              <a:gd name="adj" fmla="val 244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0088CC-8D1E-D87F-EB8E-9BA94399E7DB}"/>
              </a:ext>
            </a:extLst>
          </p:cNvPr>
          <p:cNvSpPr txBox="1"/>
          <p:nvPr/>
        </p:nvSpPr>
        <p:spPr>
          <a:xfrm>
            <a:off x="320363" y="1857207"/>
            <a:ext cx="4425621" cy="4298613"/>
          </a:xfrm>
          <a:prstGeom prst="rect">
            <a:avLst/>
          </a:prstGeom>
          <a:noFill/>
        </p:spPr>
        <p:txBody>
          <a:bodyPr wrap="square">
            <a:spAutoFit/>
          </a:bodyPr>
          <a:lstStyle/>
          <a:p>
            <a:pPr marL="285739" indent="-285739" defTabSz="527823">
              <a:spcAft>
                <a:spcPts val="800"/>
              </a:spcAft>
              <a:buFont typeface="Arial" panose="020B0604020202020204" pitchFamily="34" charset="0"/>
              <a:buChar char="•"/>
              <a:defRPr/>
            </a:pPr>
            <a:r>
              <a:rPr lang="en-US" sz="2000" dirty="0">
                <a:solidFill>
                  <a:schemeClr val="tx2"/>
                </a:solidFill>
              </a:rPr>
              <a:t>T</a:t>
            </a:r>
            <a:r>
              <a:rPr lang="en-US" sz="2000" b="0" dirty="0">
                <a:solidFill>
                  <a:schemeClr val="tx2"/>
                </a:solidFill>
              </a:rPr>
              <a:t>hese associated rules, processes and documents link to specific contract provisions, and critical tasks owned by distribution utilities, DER Aggregators or both from initial DER service registration to the end of the DER service lifecycle. </a:t>
            </a:r>
          </a:p>
          <a:p>
            <a:pPr marL="285739" indent="-285739" defTabSz="527823">
              <a:spcAft>
                <a:spcPts val="800"/>
              </a:spcAft>
              <a:buFont typeface="Arial" panose="020B0604020202020204" pitchFamily="34" charset="0"/>
              <a:buChar char="•"/>
              <a:defRPr/>
            </a:pPr>
            <a:r>
              <a:rPr lang="en-US" sz="2000" dirty="0">
                <a:solidFill>
                  <a:schemeClr val="tx2"/>
                </a:solidFill>
              </a:rPr>
              <a:t>It is recognized that many of these related aspects may be unique to each jurisdiction/utility, so a standard DSC will need to be structured to allow for some adaptation.</a:t>
            </a:r>
          </a:p>
          <a:p>
            <a:pPr marL="285739" indent="-285739" defTabSz="527823">
              <a:spcAft>
                <a:spcPts val="800"/>
              </a:spcAft>
              <a:buFont typeface="Arial" panose="020B0604020202020204" pitchFamily="34" charset="0"/>
              <a:buChar char="•"/>
              <a:defRPr/>
            </a:pPr>
            <a:endParaRPr lang="en-US" sz="2000" b="0" dirty="0">
              <a:solidFill>
                <a:schemeClr val="tx2"/>
              </a:solidFill>
            </a:endParaRPr>
          </a:p>
        </p:txBody>
      </p:sp>
      <p:sp>
        <p:nvSpPr>
          <p:cNvPr id="5" name="TextBox 4">
            <a:extLst>
              <a:ext uri="{FF2B5EF4-FFF2-40B4-BE49-F238E27FC236}">
                <a16:creationId xmlns:a16="http://schemas.microsoft.com/office/drawing/2014/main" id="{F2C51D8B-5BB4-CD2B-1259-BEBD330A02A8}"/>
              </a:ext>
            </a:extLst>
          </p:cNvPr>
          <p:cNvSpPr txBox="1"/>
          <p:nvPr/>
        </p:nvSpPr>
        <p:spPr>
          <a:xfrm>
            <a:off x="320363" y="726007"/>
            <a:ext cx="11166787" cy="707886"/>
          </a:xfrm>
          <a:prstGeom prst="rect">
            <a:avLst/>
          </a:prstGeom>
          <a:noFill/>
        </p:spPr>
        <p:txBody>
          <a:bodyPr wrap="square" rtlCol="0">
            <a:spAutoFit/>
          </a:bodyPr>
          <a:lstStyle/>
          <a:p>
            <a:r>
              <a:rPr lang="en-US" sz="2000" b="1" dirty="0">
                <a:solidFill>
                  <a:schemeClr val="tx2"/>
                </a:solidFill>
              </a:rPr>
              <a:t>Framework identifies typical enabling rules, processes and documents for aggregation services required to ensure reliable performance </a:t>
            </a:r>
          </a:p>
        </p:txBody>
      </p:sp>
    </p:spTree>
    <p:extLst>
      <p:ext uri="{BB962C8B-B14F-4D97-AF65-F5344CB8AC3E}">
        <p14:creationId xmlns:p14="http://schemas.microsoft.com/office/powerpoint/2010/main" val="1120842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022ECB-91AB-A3FE-7467-78440A59BAAB}"/>
              </a:ext>
            </a:extLst>
          </p:cNvPr>
          <p:cNvSpPr>
            <a:spLocks noGrp="1"/>
          </p:cNvSpPr>
          <p:nvPr>
            <p:ph type="title"/>
          </p:nvPr>
        </p:nvSpPr>
        <p:spPr/>
        <p:txBody>
          <a:bodyPr/>
          <a:lstStyle/>
          <a:p>
            <a:r>
              <a:rPr lang="en-US" dirty="0"/>
              <a:t>Distribution Services Contract - Additional Resources</a:t>
            </a:r>
          </a:p>
        </p:txBody>
      </p:sp>
      <p:pic>
        <p:nvPicPr>
          <p:cNvPr id="4" name="Picture 3">
            <a:extLst>
              <a:ext uri="{FF2B5EF4-FFF2-40B4-BE49-F238E27FC236}">
                <a16:creationId xmlns:a16="http://schemas.microsoft.com/office/drawing/2014/main" id="{4309BD31-3BB1-8D60-8516-663E7EF64A43}"/>
              </a:ext>
            </a:extLst>
          </p:cNvPr>
          <p:cNvPicPr>
            <a:picLocks noChangeAspect="1"/>
          </p:cNvPicPr>
          <p:nvPr/>
        </p:nvPicPr>
        <p:blipFill>
          <a:blip r:embed="rId2"/>
          <a:stretch>
            <a:fillRect/>
          </a:stretch>
        </p:blipFill>
        <p:spPr>
          <a:xfrm>
            <a:off x="527050" y="1015332"/>
            <a:ext cx="10375900" cy="5441950"/>
          </a:xfrm>
          <a:prstGeom prst="rect">
            <a:avLst/>
          </a:prstGeom>
        </p:spPr>
      </p:pic>
      <p:sp>
        <p:nvSpPr>
          <p:cNvPr id="5" name="Rectangle: Rounded Corners 4">
            <a:extLst>
              <a:ext uri="{FF2B5EF4-FFF2-40B4-BE49-F238E27FC236}">
                <a16:creationId xmlns:a16="http://schemas.microsoft.com/office/drawing/2014/main" id="{F1A8315B-0642-9FAA-3842-94379BC1337B}"/>
              </a:ext>
            </a:extLst>
          </p:cNvPr>
          <p:cNvSpPr/>
          <p:nvPr/>
        </p:nvSpPr>
        <p:spPr>
          <a:xfrm>
            <a:off x="9020175" y="3831794"/>
            <a:ext cx="1882775" cy="536171"/>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Rectangle: Rounded Corners 5">
            <a:extLst>
              <a:ext uri="{FF2B5EF4-FFF2-40B4-BE49-F238E27FC236}">
                <a16:creationId xmlns:a16="http://schemas.microsoft.com/office/drawing/2014/main" id="{1323C367-D694-ED95-7739-E74EB9326695}"/>
              </a:ext>
            </a:extLst>
          </p:cNvPr>
          <p:cNvSpPr/>
          <p:nvPr/>
        </p:nvSpPr>
        <p:spPr>
          <a:xfrm>
            <a:off x="4972050" y="2457450"/>
            <a:ext cx="1809750" cy="533400"/>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8" name="TextBox 7">
            <a:extLst>
              <a:ext uri="{FF2B5EF4-FFF2-40B4-BE49-F238E27FC236}">
                <a16:creationId xmlns:a16="http://schemas.microsoft.com/office/drawing/2014/main" id="{6E81A991-74D4-AF2C-0E4B-274E45F8EDF1}"/>
              </a:ext>
            </a:extLst>
          </p:cNvPr>
          <p:cNvSpPr txBox="1"/>
          <p:nvPr/>
        </p:nvSpPr>
        <p:spPr>
          <a:xfrm>
            <a:off x="9020175" y="4443127"/>
            <a:ext cx="2035175" cy="1015663"/>
          </a:xfrm>
          <a:prstGeom prst="rect">
            <a:avLst/>
          </a:prstGeom>
          <a:noFill/>
        </p:spPr>
        <p:txBody>
          <a:bodyPr wrap="square">
            <a:spAutoFit/>
          </a:bodyPr>
          <a:lstStyle/>
          <a:p>
            <a:r>
              <a:rPr lang="en-US" sz="1200" dirty="0">
                <a:hlinkClick r:id="rId3"/>
              </a:rPr>
              <a:t>https://energy.gov/sites/default/files/2023-11/2023-11-01%20DER%20Aggregator%20Code%20of%20Conduct%20nov%202023_optmized.pdf</a:t>
            </a:r>
            <a:r>
              <a:rPr lang="en-US" sz="1200" dirty="0"/>
              <a:t> </a:t>
            </a:r>
          </a:p>
        </p:txBody>
      </p:sp>
      <p:cxnSp>
        <p:nvCxnSpPr>
          <p:cNvPr id="10" name="Straight Arrow Connector 9">
            <a:extLst>
              <a:ext uri="{FF2B5EF4-FFF2-40B4-BE49-F238E27FC236}">
                <a16:creationId xmlns:a16="http://schemas.microsoft.com/office/drawing/2014/main" id="{883DEFEB-7AC7-BF2A-0002-736540C5D67E}"/>
              </a:ext>
            </a:extLst>
          </p:cNvPr>
          <p:cNvCxnSpPr/>
          <p:nvPr/>
        </p:nvCxnSpPr>
        <p:spPr>
          <a:xfrm flipV="1">
            <a:off x="6781800" y="1533525"/>
            <a:ext cx="2609850" cy="923925"/>
          </a:xfrm>
          <a:prstGeom prst="straightConnector1">
            <a:avLst/>
          </a:prstGeom>
          <a:ln w="1905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13A89F0-D2BF-A32B-13BF-485E4FA07D30}"/>
              </a:ext>
            </a:extLst>
          </p:cNvPr>
          <p:cNvSpPr txBox="1"/>
          <p:nvPr/>
        </p:nvSpPr>
        <p:spPr>
          <a:xfrm>
            <a:off x="9391650" y="1093928"/>
            <a:ext cx="2047875" cy="1015663"/>
          </a:xfrm>
          <a:prstGeom prst="rect">
            <a:avLst/>
          </a:prstGeom>
          <a:noFill/>
        </p:spPr>
        <p:txBody>
          <a:bodyPr wrap="square">
            <a:spAutoFit/>
          </a:bodyPr>
          <a:lstStyle/>
          <a:p>
            <a:r>
              <a:rPr lang="en-US" sz="1200" dirty="0">
                <a:hlinkClick r:id="rId4"/>
              </a:rPr>
              <a:t>https://energy.gov/sites/default/files/2023-11/2023-11-01%20Grid%20Services%20Definitions%20nov%202023_optimized_0.pdf</a:t>
            </a:r>
            <a:r>
              <a:rPr lang="en-US" sz="1200" dirty="0"/>
              <a:t> </a:t>
            </a:r>
          </a:p>
        </p:txBody>
      </p:sp>
    </p:spTree>
    <p:extLst>
      <p:ext uri="{BB962C8B-B14F-4D97-AF65-F5344CB8AC3E}">
        <p14:creationId xmlns:p14="http://schemas.microsoft.com/office/powerpoint/2010/main" val="261415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44E10-0ADC-420C-A69C-B7E7BC2BEFE9}"/>
              </a:ext>
            </a:extLst>
          </p:cNvPr>
          <p:cNvSpPr>
            <a:spLocks noGrp="1"/>
          </p:cNvSpPr>
          <p:nvPr>
            <p:ph type="title"/>
          </p:nvPr>
        </p:nvSpPr>
        <p:spPr>
          <a:xfrm>
            <a:off x="153246" y="88287"/>
            <a:ext cx="10972800" cy="566928"/>
          </a:xfrm>
        </p:spPr>
        <p:txBody>
          <a:bodyPr/>
          <a:lstStyle/>
          <a:p>
            <a:r>
              <a:rPr lang="en-US" dirty="0"/>
              <a:t>Thank You</a:t>
            </a:r>
          </a:p>
        </p:txBody>
      </p:sp>
      <p:pic>
        <p:nvPicPr>
          <p:cNvPr id="3" name="Picture 2">
            <a:extLst>
              <a:ext uri="{FF2B5EF4-FFF2-40B4-BE49-F238E27FC236}">
                <a16:creationId xmlns:a16="http://schemas.microsoft.com/office/drawing/2014/main" id="{CF86F700-46F4-4E13-BAE0-7886E2C7E5A6}"/>
              </a:ext>
            </a:extLst>
          </p:cNvPr>
          <p:cNvPicPr>
            <a:picLocks noChangeAspect="1"/>
          </p:cNvPicPr>
          <p:nvPr/>
        </p:nvPicPr>
        <p:blipFill rotWithShape="1">
          <a:blip r:embed="rId2"/>
          <a:srcRect b="20052"/>
          <a:stretch/>
        </p:blipFill>
        <p:spPr>
          <a:xfrm>
            <a:off x="1630254" y="1066824"/>
            <a:ext cx="8931492" cy="4004629"/>
          </a:xfrm>
          <a:prstGeom prst="rect">
            <a:avLst/>
          </a:prstGeom>
        </p:spPr>
      </p:pic>
      <p:sp>
        <p:nvSpPr>
          <p:cNvPr id="2" name="TextBox 1">
            <a:extLst>
              <a:ext uri="{FF2B5EF4-FFF2-40B4-BE49-F238E27FC236}">
                <a16:creationId xmlns:a16="http://schemas.microsoft.com/office/drawing/2014/main" id="{C6739137-1AFE-44C5-FED0-6A093319A7B3}"/>
              </a:ext>
            </a:extLst>
          </p:cNvPr>
          <p:cNvSpPr txBox="1"/>
          <p:nvPr/>
        </p:nvSpPr>
        <p:spPr>
          <a:xfrm>
            <a:off x="3406546" y="5473513"/>
            <a:ext cx="5378908" cy="400110"/>
          </a:xfrm>
          <a:prstGeom prst="rect">
            <a:avLst/>
          </a:prstGeom>
          <a:noFill/>
        </p:spPr>
        <p:txBody>
          <a:bodyPr wrap="none" rtlCol="0">
            <a:spAutoFit/>
          </a:bodyPr>
          <a:lstStyle/>
          <a:p>
            <a:pPr algn="ctr"/>
            <a:r>
              <a:rPr lang="en-US" sz="2000" dirty="0">
                <a:solidFill>
                  <a:schemeClr val="tx2"/>
                </a:solidFill>
              </a:rPr>
              <a:t>Contact: </a:t>
            </a:r>
            <a:r>
              <a:rPr lang="en-US" sz="2000" dirty="0" err="1">
                <a:solidFill>
                  <a:schemeClr val="tx2"/>
                </a:solidFill>
              </a:rPr>
              <a:t>Saumil</a:t>
            </a:r>
            <a:r>
              <a:rPr lang="en-US" sz="2000" dirty="0">
                <a:solidFill>
                  <a:schemeClr val="tx2"/>
                </a:solidFill>
              </a:rPr>
              <a:t> Patel, ICF   Saumil.Patel@icf.com  </a:t>
            </a:r>
          </a:p>
        </p:txBody>
      </p:sp>
    </p:spTree>
    <p:extLst>
      <p:ext uri="{BB962C8B-B14F-4D97-AF65-F5344CB8AC3E}">
        <p14:creationId xmlns:p14="http://schemas.microsoft.com/office/powerpoint/2010/main" val="171379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B72AE3-ADC1-FB5F-FB74-B7B43FAF2A77}"/>
              </a:ext>
            </a:extLst>
          </p:cNvPr>
          <p:cNvSpPr>
            <a:spLocks noGrp="1"/>
          </p:cNvSpPr>
          <p:nvPr>
            <p:ph idx="1"/>
          </p:nvPr>
        </p:nvSpPr>
        <p:spPr>
          <a:xfrm>
            <a:off x="609600" y="1346058"/>
            <a:ext cx="10972800" cy="2834342"/>
          </a:xfrm>
        </p:spPr>
        <p:txBody>
          <a:bodyPr>
            <a:noAutofit/>
          </a:bodyPr>
          <a:lstStyle/>
          <a:p>
            <a:pPr>
              <a:lnSpc>
                <a:spcPct val="108000"/>
              </a:lnSpc>
              <a:spcBef>
                <a:spcPts val="0"/>
              </a:spcBef>
              <a:spcAft>
                <a:spcPts val="600"/>
              </a:spcAft>
            </a:pPr>
            <a:r>
              <a:rPr lang="en-US" sz="2000" i="1" dirty="0">
                <a:solidFill>
                  <a:srgbClr val="0070C0"/>
                </a:solidFill>
                <a:effectLst/>
                <a:latin typeface="Calibri" panose="020F0502020204030204" pitchFamily="34" charset="0"/>
                <a:ea typeface="Calibri" panose="020F0502020204030204" pitchFamily="34" charset="0"/>
              </a:rPr>
              <a:t>“Currently, individual states, such as California and New York, are developing their own distribution-level solutions to DER integration.  While these efforts are reflective of the actions of individual, forward-looking states, this approach is insufficient, as each state has to essentially reinvent the wheel.  This situation will lead to a proliferation of disparate standards, terminology and approaches around DER integration across the United States, which in turn will generate confusion and increase costs among manufacturers, developers, and other DER service providers.  It will ultimately result in less access to distribution systems for DER providers, higher DER costs, and lower benefits to customers.”</a:t>
            </a:r>
            <a:endParaRPr lang="en-US" sz="2000" dirty="0">
              <a:solidFill>
                <a:srgbClr val="0070C0"/>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956B5190-B322-787E-1F2D-41A0EE63D800}"/>
              </a:ext>
            </a:extLst>
          </p:cNvPr>
          <p:cNvSpPr>
            <a:spLocks noGrp="1"/>
          </p:cNvSpPr>
          <p:nvPr>
            <p:ph type="title"/>
          </p:nvPr>
        </p:nvSpPr>
        <p:spPr/>
        <p:txBody>
          <a:bodyPr/>
          <a:lstStyle/>
          <a:p>
            <a:r>
              <a:rPr lang="en-US" dirty="0"/>
              <a:t>An Observation</a:t>
            </a:r>
          </a:p>
        </p:txBody>
      </p:sp>
      <p:sp>
        <p:nvSpPr>
          <p:cNvPr id="4" name="TextBox 3">
            <a:extLst>
              <a:ext uri="{FF2B5EF4-FFF2-40B4-BE49-F238E27FC236}">
                <a16:creationId xmlns:a16="http://schemas.microsoft.com/office/drawing/2014/main" id="{85AC7270-9A6E-CB43-0081-44F92429141E}"/>
              </a:ext>
            </a:extLst>
          </p:cNvPr>
          <p:cNvSpPr txBox="1"/>
          <p:nvPr/>
        </p:nvSpPr>
        <p:spPr>
          <a:xfrm>
            <a:off x="1036320" y="4588612"/>
            <a:ext cx="1011936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Excerpt from </a:t>
            </a:r>
            <a:r>
              <a:rPr kumimoji="0" lang="en-US" sz="1800" b="0" i="1" u="none" strike="noStrike" kern="1200" cap="none" spc="0" normalizeH="0" baseline="0" noProof="0" dirty="0">
                <a:ln>
                  <a:noFill/>
                </a:ln>
                <a:solidFill>
                  <a:prstClr val="black"/>
                </a:solidFill>
                <a:effectLst/>
                <a:uLnTx/>
                <a:uFillTx/>
                <a:latin typeface="Calibri"/>
                <a:ea typeface="+mn-ea"/>
                <a:cs typeface="+mn-cs"/>
              </a:rPr>
              <a:t>The Transition to a High-DER Electricity System – Creating a National Initiative on DER Integration for the United States</a:t>
            </a:r>
            <a:r>
              <a:rPr kumimoji="0" lang="en-US" sz="1800" b="0" i="0" u="none" strike="noStrike" kern="1200" cap="none" spc="0" normalizeH="0" baseline="0" noProof="0" dirty="0">
                <a:ln>
                  <a:noFill/>
                </a:ln>
                <a:solidFill>
                  <a:prstClr val="black"/>
                </a:solidFill>
                <a:effectLst/>
                <a:uLnTx/>
                <a:uFillTx/>
                <a:latin typeface="Calibri"/>
                <a:ea typeface="+mn-ea"/>
                <a:cs typeface="+mn-cs"/>
              </a:rPr>
              <a:t>, Energy Systems Integration Group (ESIG), August 2022; </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2"/>
              </a:rPr>
              <a:t>The Transition to a High-DER Electricity System: Creating a National Initiative on DER Integration for the United States - ESIG</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954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F29D40-5467-FAE0-6DBE-2288F172C22D}"/>
              </a:ext>
            </a:extLst>
          </p:cNvPr>
          <p:cNvSpPr>
            <a:spLocks noGrp="1"/>
          </p:cNvSpPr>
          <p:nvPr>
            <p:ph type="title"/>
          </p:nvPr>
        </p:nvSpPr>
        <p:spPr>
          <a:xfrm>
            <a:off x="192405" y="117640"/>
            <a:ext cx="10972800" cy="566928"/>
          </a:xfrm>
        </p:spPr>
        <p:txBody>
          <a:bodyPr/>
          <a:lstStyle/>
          <a:p>
            <a:r>
              <a:rPr lang="en-US" dirty="0"/>
              <a:t>Distribution Grid Transformation Program Strategy</a:t>
            </a:r>
          </a:p>
        </p:txBody>
      </p:sp>
      <p:sp>
        <p:nvSpPr>
          <p:cNvPr id="4" name="TextBox 3">
            <a:extLst>
              <a:ext uri="{FF2B5EF4-FFF2-40B4-BE49-F238E27FC236}">
                <a16:creationId xmlns:a16="http://schemas.microsoft.com/office/drawing/2014/main" id="{96B8AE74-8801-DA7F-135B-449BEF491A48}"/>
              </a:ext>
            </a:extLst>
          </p:cNvPr>
          <p:cNvSpPr txBox="1"/>
          <p:nvPr/>
        </p:nvSpPr>
        <p:spPr>
          <a:xfrm>
            <a:off x="1528665" y="5228216"/>
            <a:ext cx="9134670" cy="830997"/>
          </a:xfrm>
          <a:prstGeom prst="rect">
            <a:avLst/>
          </a:prstGeom>
          <a:noFill/>
        </p:spPr>
        <p:txBody>
          <a:bodyPr wrap="square" rtlCol="0">
            <a:spAutoFit/>
          </a:bodyPr>
          <a:lstStyle/>
          <a:p>
            <a:r>
              <a:rPr lang="en-US" sz="1600" b="1" u="sng" dirty="0"/>
              <a:t>Partners</a:t>
            </a:r>
            <a:r>
              <a:rPr lang="en-US" sz="1600" b="1" dirty="0"/>
              <a:t>:</a:t>
            </a:r>
          </a:p>
          <a:p>
            <a:r>
              <a:rPr lang="en-US" sz="1600" dirty="0"/>
              <a:t>Internal – Joint OE/EERE (e.g., Grid Solutions Program) for DER integration and GDO for resilience planning</a:t>
            </a:r>
          </a:p>
          <a:p>
            <a:r>
              <a:rPr lang="en-US" sz="1600" dirty="0"/>
              <a:t>External – NARUC, NASEO, NGA, NCSL, NRECA, APPA, RAP, ESIG, EPRI, IEEE, EEI, AEIC</a:t>
            </a:r>
          </a:p>
        </p:txBody>
      </p:sp>
      <p:sp>
        <p:nvSpPr>
          <p:cNvPr id="5" name="TextBox 4">
            <a:extLst>
              <a:ext uri="{FF2B5EF4-FFF2-40B4-BE49-F238E27FC236}">
                <a16:creationId xmlns:a16="http://schemas.microsoft.com/office/drawing/2014/main" id="{BFC10612-7177-58C3-05CC-FA658A3681CB}"/>
              </a:ext>
            </a:extLst>
          </p:cNvPr>
          <p:cNvSpPr txBox="1"/>
          <p:nvPr/>
        </p:nvSpPr>
        <p:spPr>
          <a:xfrm>
            <a:off x="2382416" y="837744"/>
            <a:ext cx="7427167" cy="707886"/>
          </a:xfrm>
          <a:prstGeom prst="rect">
            <a:avLst/>
          </a:prstGeom>
          <a:noFill/>
        </p:spPr>
        <p:txBody>
          <a:bodyPr wrap="square" rtlCol="0">
            <a:spAutoFit/>
          </a:bodyPr>
          <a:lstStyle/>
          <a:p>
            <a:pPr algn="ctr"/>
            <a:r>
              <a:rPr lang="en-US" sz="2000" b="1" dirty="0">
                <a:solidFill>
                  <a:srgbClr val="0070C0"/>
                </a:solidFill>
              </a:rPr>
              <a:t>We need to address institutional, business and technological issues to formulate rational and forward-looking investment strategies </a:t>
            </a:r>
          </a:p>
        </p:txBody>
      </p:sp>
      <p:sp>
        <p:nvSpPr>
          <p:cNvPr id="6" name="TextBox 5">
            <a:extLst>
              <a:ext uri="{FF2B5EF4-FFF2-40B4-BE49-F238E27FC236}">
                <a16:creationId xmlns:a16="http://schemas.microsoft.com/office/drawing/2014/main" id="{B1DD6530-86A7-A2D0-998A-C35885EDC2BC}"/>
              </a:ext>
            </a:extLst>
          </p:cNvPr>
          <p:cNvSpPr txBox="1"/>
          <p:nvPr/>
        </p:nvSpPr>
        <p:spPr>
          <a:xfrm>
            <a:off x="423219" y="2809326"/>
            <a:ext cx="2481943" cy="1169551"/>
          </a:xfrm>
          <a:prstGeom prst="rect">
            <a:avLst/>
          </a:prstGeom>
          <a:noFill/>
        </p:spPr>
        <p:txBody>
          <a:bodyPr wrap="square" rtlCol="0">
            <a:spAutoFit/>
          </a:bodyPr>
          <a:lstStyle/>
          <a:p>
            <a:pPr algn="ctr"/>
            <a:r>
              <a:rPr lang="en-US" sz="1400" dirty="0"/>
              <a:t>Advancing best practices for formulating grid investment strategies that serve communities, states, and their affected publics </a:t>
            </a:r>
          </a:p>
        </p:txBody>
      </p:sp>
      <p:sp>
        <p:nvSpPr>
          <p:cNvPr id="7" name="TextBox 6">
            <a:extLst>
              <a:ext uri="{FF2B5EF4-FFF2-40B4-BE49-F238E27FC236}">
                <a16:creationId xmlns:a16="http://schemas.microsoft.com/office/drawing/2014/main" id="{0FA0DD9F-7219-BA73-5334-C524BCEA55E6}"/>
              </a:ext>
            </a:extLst>
          </p:cNvPr>
          <p:cNvSpPr txBox="1"/>
          <p:nvPr/>
        </p:nvSpPr>
        <p:spPr>
          <a:xfrm>
            <a:off x="9623202" y="2809325"/>
            <a:ext cx="2145579" cy="1169551"/>
          </a:xfrm>
          <a:prstGeom prst="rect">
            <a:avLst/>
          </a:prstGeom>
          <a:noFill/>
        </p:spPr>
        <p:txBody>
          <a:bodyPr wrap="square" rtlCol="0">
            <a:spAutoFit/>
          </a:bodyPr>
          <a:lstStyle/>
          <a:p>
            <a:pPr algn="ctr"/>
            <a:r>
              <a:rPr lang="en-US" sz="1400" dirty="0"/>
              <a:t>Staged strategies for advancing grid structure and function to meet current drivers and uncertainties </a:t>
            </a:r>
          </a:p>
        </p:txBody>
      </p:sp>
      <p:pic>
        <p:nvPicPr>
          <p:cNvPr id="8" name="Picture 7">
            <a:extLst>
              <a:ext uri="{FF2B5EF4-FFF2-40B4-BE49-F238E27FC236}">
                <a16:creationId xmlns:a16="http://schemas.microsoft.com/office/drawing/2014/main" id="{60C511D1-9C76-E5BB-C9F3-E32D7A41024B}"/>
              </a:ext>
            </a:extLst>
          </p:cNvPr>
          <p:cNvPicPr>
            <a:picLocks noChangeAspect="1"/>
          </p:cNvPicPr>
          <p:nvPr/>
        </p:nvPicPr>
        <p:blipFill>
          <a:blip r:embed="rId2"/>
          <a:stretch>
            <a:fillRect/>
          </a:stretch>
        </p:blipFill>
        <p:spPr>
          <a:xfrm>
            <a:off x="2905162" y="2114550"/>
            <a:ext cx="6598920" cy="2628900"/>
          </a:xfrm>
          <a:prstGeom prst="rect">
            <a:avLst/>
          </a:prstGeom>
        </p:spPr>
      </p:pic>
    </p:spTree>
    <p:extLst>
      <p:ext uri="{BB962C8B-B14F-4D97-AF65-F5344CB8AC3E}">
        <p14:creationId xmlns:p14="http://schemas.microsoft.com/office/powerpoint/2010/main" val="59679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B38389-EC33-B425-6883-3A6B7EE2DAEB}"/>
              </a:ext>
            </a:extLst>
          </p:cNvPr>
          <p:cNvSpPr>
            <a:spLocks noGrp="1"/>
          </p:cNvSpPr>
          <p:nvPr>
            <p:ph type="title"/>
          </p:nvPr>
        </p:nvSpPr>
        <p:spPr/>
        <p:txBody>
          <a:bodyPr/>
          <a:lstStyle/>
          <a:p>
            <a:r>
              <a:rPr lang="en-US" dirty="0"/>
              <a:t>Transmission-Distribution-Customer Operational Coordination</a:t>
            </a:r>
          </a:p>
        </p:txBody>
      </p:sp>
      <p:sp>
        <p:nvSpPr>
          <p:cNvPr id="5" name="TextBox 4">
            <a:extLst>
              <a:ext uri="{FF2B5EF4-FFF2-40B4-BE49-F238E27FC236}">
                <a16:creationId xmlns:a16="http://schemas.microsoft.com/office/drawing/2014/main" id="{EF84C12E-6783-B2EB-245C-2F29F9EEACEF}"/>
              </a:ext>
            </a:extLst>
          </p:cNvPr>
          <p:cNvSpPr txBox="1"/>
          <p:nvPr/>
        </p:nvSpPr>
        <p:spPr>
          <a:xfrm>
            <a:off x="655632" y="1267567"/>
            <a:ext cx="5033554" cy="4770537"/>
          </a:xfrm>
          <a:prstGeom prst="rect">
            <a:avLst/>
          </a:prstGeom>
          <a:noFill/>
        </p:spPr>
        <p:txBody>
          <a:bodyPr wrap="square">
            <a:spAutoFit/>
          </a:bodyPr>
          <a:lstStyle/>
          <a:p>
            <a:r>
              <a:rPr lang="en-US" dirty="0">
                <a:solidFill>
                  <a:srgbClr val="073165"/>
                </a:solidFill>
              </a:rPr>
              <a:t>Customer, business, and institutional adoption and expanded utilization of distributed energy resources (DERs) and electrification is expanding the need for maturing regulation and practices by which all participants involved can coordinate reliably and efficiently. </a:t>
            </a:r>
          </a:p>
          <a:p>
            <a:endParaRPr lang="en-US" dirty="0">
              <a:solidFill>
                <a:srgbClr val="073165"/>
              </a:solidFill>
            </a:endParaRPr>
          </a:p>
          <a:p>
            <a:r>
              <a:rPr lang="en-US" dirty="0">
                <a:solidFill>
                  <a:srgbClr val="073165"/>
                </a:solidFill>
              </a:rPr>
              <a:t>In this area, DOE is </a:t>
            </a:r>
            <a:r>
              <a:rPr lang="en-US" b="1" dirty="0">
                <a:solidFill>
                  <a:srgbClr val="073165"/>
                </a:solidFill>
              </a:rPr>
              <a:t>examining regulatory, business, and technical practices and standards (“distribution grid codes”)</a:t>
            </a:r>
            <a:r>
              <a:rPr lang="en-US" dirty="0">
                <a:solidFill>
                  <a:srgbClr val="073165"/>
                </a:solidFill>
              </a:rPr>
              <a:t> needed to support the effective coordination of these grid-edge resources with distribution planning and operations. This involves defining </a:t>
            </a:r>
            <a:r>
              <a:rPr lang="en-US" b="1" dirty="0">
                <a:solidFill>
                  <a:srgbClr val="073165"/>
                </a:solidFill>
              </a:rPr>
              <a:t>“what” is needed, considering “how” best practices should be implemented, and understanding “who” is responsible</a:t>
            </a:r>
            <a:r>
              <a:rPr lang="en-US" dirty="0">
                <a:solidFill>
                  <a:srgbClr val="073165"/>
                </a:solidFill>
              </a:rPr>
              <a:t> and the </a:t>
            </a:r>
            <a:r>
              <a:rPr lang="en-US" b="1" dirty="0">
                <a:solidFill>
                  <a:srgbClr val="073165"/>
                </a:solidFill>
              </a:rPr>
              <a:t>relative maturity needed</a:t>
            </a:r>
            <a:r>
              <a:rPr lang="en-US" dirty="0">
                <a:solidFill>
                  <a:srgbClr val="073165"/>
                </a:solidFill>
              </a:rPr>
              <a:t>. </a:t>
            </a:r>
          </a:p>
          <a:p>
            <a:endParaRPr lang="en-US" sz="1600" dirty="0"/>
          </a:p>
        </p:txBody>
      </p:sp>
      <p:pic>
        <p:nvPicPr>
          <p:cNvPr id="8" name="Picture 7">
            <a:extLst>
              <a:ext uri="{FF2B5EF4-FFF2-40B4-BE49-F238E27FC236}">
                <a16:creationId xmlns:a16="http://schemas.microsoft.com/office/drawing/2014/main" id="{E03AE0E0-E303-E347-D9D0-EE19A75D64D7}"/>
              </a:ext>
            </a:extLst>
          </p:cNvPr>
          <p:cNvPicPr>
            <a:picLocks noChangeAspect="1"/>
          </p:cNvPicPr>
          <p:nvPr/>
        </p:nvPicPr>
        <p:blipFill>
          <a:blip r:embed="rId2"/>
          <a:stretch>
            <a:fillRect/>
          </a:stretch>
        </p:blipFill>
        <p:spPr>
          <a:xfrm>
            <a:off x="5974080" y="2170582"/>
            <a:ext cx="5987143" cy="3280793"/>
          </a:xfrm>
          <a:prstGeom prst="rect">
            <a:avLst/>
          </a:prstGeom>
        </p:spPr>
      </p:pic>
      <p:sp>
        <p:nvSpPr>
          <p:cNvPr id="2" name="TextBox 1">
            <a:extLst>
              <a:ext uri="{FF2B5EF4-FFF2-40B4-BE49-F238E27FC236}">
                <a16:creationId xmlns:a16="http://schemas.microsoft.com/office/drawing/2014/main" id="{2715247F-14C4-16B7-B58D-3BE67B846122}"/>
              </a:ext>
            </a:extLst>
          </p:cNvPr>
          <p:cNvSpPr txBox="1"/>
          <p:nvPr/>
        </p:nvSpPr>
        <p:spPr>
          <a:xfrm>
            <a:off x="7179439" y="1605416"/>
            <a:ext cx="3576423" cy="369332"/>
          </a:xfrm>
          <a:prstGeom prst="rect">
            <a:avLst/>
          </a:prstGeom>
          <a:noFill/>
        </p:spPr>
        <p:txBody>
          <a:bodyPr wrap="square" rtlCol="0">
            <a:spAutoFit/>
          </a:bodyPr>
          <a:lstStyle/>
          <a:p>
            <a:pPr algn="ctr"/>
            <a:r>
              <a:rPr lang="en-US" b="1" dirty="0"/>
              <a:t>Grid Codes Maturity Model</a:t>
            </a:r>
          </a:p>
        </p:txBody>
      </p:sp>
    </p:spTree>
    <p:extLst>
      <p:ext uri="{BB962C8B-B14F-4D97-AF65-F5344CB8AC3E}">
        <p14:creationId xmlns:p14="http://schemas.microsoft.com/office/powerpoint/2010/main" val="37571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699DE-1F9E-9266-7C72-A1AC1B6FA77D}"/>
              </a:ext>
            </a:extLst>
          </p:cNvPr>
          <p:cNvSpPr>
            <a:spLocks noGrp="1"/>
          </p:cNvSpPr>
          <p:nvPr>
            <p:ph type="title"/>
          </p:nvPr>
        </p:nvSpPr>
        <p:spPr/>
        <p:txBody>
          <a:bodyPr/>
          <a:lstStyle/>
          <a:p>
            <a:r>
              <a:rPr lang="en-US" dirty="0"/>
              <a:t>DOE’s Distribution Grid Transformation Program</a:t>
            </a:r>
          </a:p>
        </p:txBody>
      </p:sp>
      <p:grpSp>
        <p:nvGrpSpPr>
          <p:cNvPr id="4" name="Group 3">
            <a:extLst>
              <a:ext uri="{FF2B5EF4-FFF2-40B4-BE49-F238E27FC236}">
                <a16:creationId xmlns:a16="http://schemas.microsoft.com/office/drawing/2014/main" id="{944A4877-7F11-E5F4-87E7-5EF1ECED400C}"/>
              </a:ext>
            </a:extLst>
          </p:cNvPr>
          <p:cNvGrpSpPr/>
          <p:nvPr/>
        </p:nvGrpSpPr>
        <p:grpSpPr>
          <a:xfrm>
            <a:off x="228600" y="902881"/>
            <a:ext cx="11734800" cy="3668214"/>
            <a:chOff x="228600" y="1095375"/>
            <a:chExt cx="11734800" cy="3668214"/>
          </a:xfrm>
        </p:grpSpPr>
        <p:pic>
          <p:nvPicPr>
            <p:cNvPr id="5" name="Picture 4">
              <a:extLst>
                <a:ext uri="{FF2B5EF4-FFF2-40B4-BE49-F238E27FC236}">
                  <a16:creationId xmlns:a16="http://schemas.microsoft.com/office/drawing/2014/main" id="{D3599335-E2B6-97BE-35B1-2F28D423863E}"/>
                </a:ext>
              </a:extLst>
            </p:cNvPr>
            <p:cNvPicPr>
              <a:picLocks noChangeAspect="1"/>
            </p:cNvPicPr>
            <p:nvPr/>
          </p:nvPicPr>
          <p:blipFill rotWithShape="1">
            <a:blip r:embed="rId2"/>
            <a:srcRect b="13280"/>
            <a:stretch/>
          </p:blipFill>
          <p:spPr>
            <a:xfrm>
              <a:off x="228600" y="1095375"/>
              <a:ext cx="11734800" cy="3668214"/>
            </a:xfrm>
            <a:prstGeom prst="rect">
              <a:avLst/>
            </a:prstGeom>
          </p:spPr>
        </p:pic>
        <p:sp>
          <p:nvSpPr>
            <p:cNvPr id="6" name="TextBox 5">
              <a:extLst>
                <a:ext uri="{FF2B5EF4-FFF2-40B4-BE49-F238E27FC236}">
                  <a16:creationId xmlns:a16="http://schemas.microsoft.com/office/drawing/2014/main" id="{005E4418-CDFA-5EA0-A00A-1A4B6013DD83}"/>
                </a:ext>
              </a:extLst>
            </p:cNvPr>
            <p:cNvSpPr txBox="1"/>
            <p:nvPr/>
          </p:nvSpPr>
          <p:spPr>
            <a:xfrm>
              <a:off x="5233851" y="1532663"/>
              <a:ext cx="6096000" cy="1754326"/>
            </a:xfrm>
            <a:prstGeom prst="rect">
              <a:avLst/>
            </a:prstGeom>
            <a:noFill/>
          </p:spPr>
          <p:txBody>
            <a:bodyPr wrap="square">
              <a:spAutoFit/>
            </a:bodyPr>
            <a:lstStyle/>
            <a:p>
              <a:r>
                <a:rPr lang="en-US" dirty="0">
                  <a:solidFill>
                    <a:schemeClr val="bg1"/>
                  </a:solidFill>
                </a:rPr>
                <a:t>The U.S. Department of Energy works closely with the electricity industry to identify challenges and proactively address grid transformation issues. Policies, changing customer preferences, and innovative technologies are all transforming power system planning and operations, particularly at the distribution grid.</a:t>
              </a:r>
            </a:p>
          </p:txBody>
        </p:sp>
      </p:grpSp>
      <p:sp>
        <p:nvSpPr>
          <p:cNvPr id="7" name="TextBox 6">
            <a:extLst>
              <a:ext uri="{FF2B5EF4-FFF2-40B4-BE49-F238E27FC236}">
                <a16:creationId xmlns:a16="http://schemas.microsoft.com/office/drawing/2014/main" id="{265B5B32-5FF0-F3F2-A6E9-E780E3D9D7F5}"/>
              </a:ext>
            </a:extLst>
          </p:cNvPr>
          <p:cNvSpPr txBox="1"/>
          <p:nvPr/>
        </p:nvSpPr>
        <p:spPr>
          <a:xfrm>
            <a:off x="570409" y="4595344"/>
            <a:ext cx="3629297" cy="1323439"/>
          </a:xfrm>
          <a:prstGeom prst="rect">
            <a:avLst/>
          </a:prstGeom>
          <a:noFill/>
        </p:spPr>
        <p:txBody>
          <a:bodyPr wrap="square">
            <a:spAutoFit/>
          </a:bodyPr>
          <a:lstStyle/>
          <a:p>
            <a:r>
              <a:rPr lang="en-US" sz="1600" dirty="0">
                <a:solidFill>
                  <a:schemeClr val="tx2"/>
                </a:solidFill>
              </a:rPr>
              <a:t>This framework helps decisionmakers to develop holistic grid investment strategies that address community and state policies and increasing complexity at the grid edge.</a:t>
            </a:r>
          </a:p>
        </p:txBody>
      </p:sp>
      <p:sp>
        <p:nvSpPr>
          <p:cNvPr id="8" name="TextBox 7">
            <a:extLst>
              <a:ext uri="{FF2B5EF4-FFF2-40B4-BE49-F238E27FC236}">
                <a16:creationId xmlns:a16="http://schemas.microsoft.com/office/drawing/2014/main" id="{CCEE3626-45E2-EB06-BC7B-38BCC3B2EE60}"/>
              </a:ext>
            </a:extLst>
          </p:cNvPr>
          <p:cNvSpPr txBox="1"/>
          <p:nvPr/>
        </p:nvSpPr>
        <p:spPr>
          <a:xfrm>
            <a:off x="4513216" y="4595344"/>
            <a:ext cx="3568337" cy="1323439"/>
          </a:xfrm>
          <a:prstGeom prst="rect">
            <a:avLst/>
          </a:prstGeom>
          <a:noFill/>
        </p:spPr>
        <p:txBody>
          <a:bodyPr wrap="square">
            <a:spAutoFit/>
          </a:bodyPr>
          <a:lstStyle/>
          <a:p>
            <a:r>
              <a:rPr lang="en-US" sz="1600" dirty="0">
                <a:solidFill>
                  <a:schemeClr val="tx2"/>
                </a:solidFill>
              </a:rPr>
              <a:t>The integration and utilization of distributed energy resources owned by multiple entities requires standard processes for coordinating grid operations.</a:t>
            </a:r>
          </a:p>
        </p:txBody>
      </p:sp>
      <p:sp>
        <p:nvSpPr>
          <p:cNvPr id="9" name="TextBox 8">
            <a:extLst>
              <a:ext uri="{FF2B5EF4-FFF2-40B4-BE49-F238E27FC236}">
                <a16:creationId xmlns:a16="http://schemas.microsoft.com/office/drawing/2014/main" id="{2332B5DB-B5E7-105A-54A1-A89D67CBECD1}"/>
              </a:ext>
            </a:extLst>
          </p:cNvPr>
          <p:cNvSpPr txBox="1"/>
          <p:nvPr/>
        </p:nvSpPr>
        <p:spPr>
          <a:xfrm>
            <a:off x="8395063" y="4595344"/>
            <a:ext cx="3396343" cy="1077218"/>
          </a:xfrm>
          <a:prstGeom prst="rect">
            <a:avLst/>
          </a:prstGeom>
          <a:noFill/>
        </p:spPr>
        <p:txBody>
          <a:bodyPr wrap="square">
            <a:spAutoFit/>
          </a:bodyPr>
          <a:lstStyle/>
          <a:p>
            <a:r>
              <a:rPr lang="en-US" sz="1600" dirty="0">
                <a:solidFill>
                  <a:schemeClr val="tx2"/>
                </a:solidFill>
              </a:rPr>
              <a:t>Determining future distribution system designs will require a holistic understanding of needed functional and structural requirements. </a:t>
            </a:r>
          </a:p>
        </p:txBody>
      </p:sp>
      <p:sp>
        <p:nvSpPr>
          <p:cNvPr id="10" name="TextBox 9">
            <a:extLst>
              <a:ext uri="{FF2B5EF4-FFF2-40B4-BE49-F238E27FC236}">
                <a16:creationId xmlns:a16="http://schemas.microsoft.com/office/drawing/2014/main" id="{EED47B0F-A1FD-CF60-E960-DD3046917A1A}"/>
              </a:ext>
            </a:extLst>
          </p:cNvPr>
          <p:cNvSpPr txBox="1"/>
          <p:nvPr/>
        </p:nvSpPr>
        <p:spPr>
          <a:xfrm>
            <a:off x="4071257" y="6178200"/>
            <a:ext cx="4049486" cy="307777"/>
          </a:xfrm>
          <a:prstGeom prst="rect">
            <a:avLst/>
          </a:prstGeom>
          <a:noFill/>
        </p:spPr>
        <p:txBody>
          <a:bodyPr wrap="square">
            <a:spAutoFit/>
          </a:bodyPr>
          <a:lstStyle/>
          <a:p>
            <a:pPr algn="ctr"/>
            <a:r>
              <a:rPr lang="en-US" sz="1400" dirty="0">
                <a:hlinkClick r:id="rId3"/>
              </a:rPr>
              <a:t>https://www.energy.gov/distribution-grid</a:t>
            </a:r>
            <a:r>
              <a:rPr lang="en-US" sz="1400" dirty="0"/>
              <a:t> </a:t>
            </a:r>
          </a:p>
        </p:txBody>
      </p:sp>
      <p:sp>
        <p:nvSpPr>
          <p:cNvPr id="2" name="Oval 1">
            <a:extLst>
              <a:ext uri="{FF2B5EF4-FFF2-40B4-BE49-F238E27FC236}">
                <a16:creationId xmlns:a16="http://schemas.microsoft.com/office/drawing/2014/main" id="{85CBCEDE-316C-C797-C923-73F5F966951A}"/>
              </a:ext>
            </a:extLst>
          </p:cNvPr>
          <p:cNvSpPr/>
          <p:nvPr/>
        </p:nvSpPr>
        <p:spPr>
          <a:xfrm>
            <a:off x="4071257" y="4380410"/>
            <a:ext cx="4010296" cy="16894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11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20C49F-CDB7-091F-FB9F-140D3913C700}"/>
              </a:ext>
            </a:extLst>
          </p:cNvPr>
          <p:cNvSpPr>
            <a:spLocks noGrp="1"/>
          </p:cNvSpPr>
          <p:nvPr>
            <p:ph type="title"/>
          </p:nvPr>
        </p:nvSpPr>
        <p:spPr>
          <a:xfrm>
            <a:off x="337461" y="3145536"/>
            <a:ext cx="10972800" cy="566928"/>
          </a:xfrm>
        </p:spPr>
        <p:txBody>
          <a:bodyPr/>
          <a:lstStyle/>
          <a:p>
            <a:r>
              <a:rPr lang="en-US" dirty="0"/>
              <a:t>Standard Distribution Services Contract (DSC)</a:t>
            </a:r>
          </a:p>
        </p:txBody>
      </p:sp>
    </p:spTree>
    <p:extLst>
      <p:ext uri="{BB962C8B-B14F-4D97-AF65-F5344CB8AC3E}">
        <p14:creationId xmlns:p14="http://schemas.microsoft.com/office/powerpoint/2010/main" val="179414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236F0A-B685-4D90-2495-31B66A629526}"/>
              </a:ext>
            </a:extLst>
          </p:cNvPr>
          <p:cNvSpPr>
            <a:spLocks noGrp="1"/>
          </p:cNvSpPr>
          <p:nvPr>
            <p:ph idx="1"/>
          </p:nvPr>
        </p:nvSpPr>
        <p:spPr>
          <a:xfrm>
            <a:off x="9189112" y="1418845"/>
            <a:ext cx="2848946" cy="5053807"/>
          </a:xfrm>
        </p:spPr>
        <p:txBody>
          <a:bodyPr>
            <a:noAutofit/>
          </a:bodyPr>
          <a:lstStyle/>
          <a:p>
            <a:r>
              <a:rPr lang="en-US" sz="1600" dirty="0"/>
              <a:t>Grid codes</a:t>
            </a:r>
            <a:r>
              <a:rPr lang="en-US" sz="1600" b="0" dirty="0"/>
              <a:t> refer to the collection of institutional and business processes, and technical standards to safely and effectively integrate and utilize distributed energy resources and aggregations within the electric distribution system.</a:t>
            </a:r>
            <a:endParaRPr lang="en-US" sz="1600" dirty="0"/>
          </a:p>
          <a:p>
            <a:pPr>
              <a:spcBef>
                <a:spcPts val="1200"/>
              </a:spcBef>
            </a:pPr>
            <a:r>
              <a:rPr lang="en-US" sz="1600" dirty="0"/>
              <a:t>Why is the adoption of standardized grid codes required?</a:t>
            </a:r>
          </a:p>
          <a:p>
            <a:pPr marL="228600" indent="-171450">
              <a:buFont typeface="Arial" panose="020B0604020202020204" pitchFamily="34" charset="0"/>
              <a:buChar char="•"/>
            </a:pPr>
            <a:r>
              <a:rPr lang="en-US" sz="1600" b="0" dirty="0"/>
              <a:t>Customer affordability and clean energy policy objectives.</a:t>
            </a:r>
          </a:p>
          <a:p>
            <a:pPr marL="228600" indent="-171450">
              <a:buFont typeface="Arial" panose="020B0604020202020204" pitchFamily="34" charset="0"/>
              <a:buChar char="•"/>
            </a:pPr>
            <a:r>
              <a:rPr lang="en-US" sz="1600" b="0" dirty="0"/>
              <a:t>Uniform processes and techniques to enable the adoption &amp; use of DERs at scale.</a:t>
            </a:r>
          </a:p>
          <a:p>
            <a:endParaRPr lang="en-US" sz="1600" dirty="0"/>
          </a:p>
        </p:txBody>
      </p:sp>
      <p:sp>
        <p:nvSpPr>
          <p:cNvPr id="3" name="Title 2">
            <a:extLst>
              <a:ext uri="{FF2B5EF4-FFF2-40B4-BE49-F238E27FC236}">
                <a16:creationId xmlns:a16="http://schemas.microsoft.com/office/drawing/2014/main" id="{684C5EF0-658E-F6AC-F28F-EFDBE1AECDBD}"/>
              </a:ext>
            </a:extLst>
          </p:cNvPr>
          <p:cNvSpPr>
            <a:spLocks noGrp="1"/>
          </p:cNvSpPr>
          <p:nvPr>
            <p:ph type="title"/>
          </p:nvPr>
        </p:nvSpPr>
        <p:spPr>
          <a:xfrm>
            <a:off x="269428" y="114300"/>
            <a:ext cx="7903022" cy="566928"/>
          </a:xfrm>
        </p:spPr>
        <p:txBody>
          <a:bodyPr/>
          <a:lstStyle/>
          <a:p>
            <a:r>
              <a:rPr lang="en-US" dirty="0"/>
              <a:t>Distribution Grid Codes Context for DSC</a:t>
            </a:r>
          </a:p>
        </p:txBody>
      </p:sp>
      <p:pic>
        <p:nvPicPr>
          <p:cNvPr id="4" name="Picture 3">
            <a:extLst>
              <a:ext uri="{FF2B5EF4-FFF2-40B4-BE49-F238E27FC236}">
                <a16:creationId xmlns:a16="http://schemas.microsoft.com/office/drawing/2014/main" id="{AAE246FB-AD5F-1CA7-2AA7-E7D661BA5B48}"/>
              </a:ext>
            </a:extLst>
          </p:cNvPr>
          <p:cNvPicPr>
            <a:picLocks noChangeAspect="1"/>
          </p:cNvPicPr>
          <p:nvPr/>
        </p:nvPicPr>
        <p:blipFill rotWithShape="1">
          <a:blip r:embed="rId3"/>
          <a:srcRect b="27194"/>
          <a:stretch/>
        </p:blipFill>
        <p:spPr>
          <a:xfrm>
            <a:off x="371080" y="962025"/>
            <a:ext cx="8742227" cy="5514975"/>
          </a:xfrm>
          <a:prstGeom prst="rect">
            <a:avLst/>
          </a:prstGeom>
        </p:spPr>
      </p:pic>
      <p:sp>
        <p:nvSpPr>
          <p:cNvPr id="9" name="Rectangle 8">
            <a:extLst>
              <a:ext uri="{FF2B5EF4-FFF2-40B4-BE49-F238E27FC236}">
                <a16:creationId xmlns:a16="http://schemas.microsoft.com/office/drawing/2014/main" id="{4B5F90E4-15E4-D4DB-CDF5-A3B27832F05D}"/>
              </a:ext>
            </a:extLst>
          </p:cNvPr>
          <p:cNvSpPr/>
          <p:nvPr/>
        </p:nvSpPr>
        <p:spPr>
          <a:xfrm>
            <a:off x="5534025" y="857250"/>
            <a:ext cx="1104900" cy="5619749"/>
          </a:xfrm>
          <a:prstGeom prst="rect">
            <a:avLst/>
          </a:prstGeom>
          <a:solidFill>
            <a:srgbClr val="F2F2F2">
              <a:alpha val="50980"/>
            </a:srgb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48FA27-FD72-94AA-4CCC-109DDDD2C07C}"/>
              </a:ext>
            </a:extLst>
          </p:cNvPr>
          <p:cNvSpPr/>
          <p:nvPr/>
        </p:nvSpPr>
        <p:spPr>
          <a:xfrm>
            <a:off x="6715125" y="857250"/>
            <a:ext cx="1104900" cy="5619749"/>
          </a:xfrm>
          <a:prstGeom prst="rect">
            <a:avLst/>
          </a:prstGeom>
          <a:solidFill>
            <a:srgbClr val="F2F2F2">
              <a:alpha val="50980"/>
            </a:srgb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53578D-C3B5-D90E-4AAD-DAC9D9C45AAA}"/>
              </a:ext>
            </a:extLst>
          </p:cNvPr>
          <p:cNvSpPr/>
          <p:nvPr/>
        </p:nvSpPr>
        <p:spPr>
          <a:xfrm>
            <a:off x="7906702" y="857250"/>
            <a:ext cx="1104900" cy="5619749"/>
          </a:xfrm>
          <a:prstGeom prst="rect">
            <a:avLst/>
          </a:prstGeom>
          <a:solidFill>
            <a:srgbClr val="F2F2F2">
              <a:alpha val="50980"/>
            </a:srgb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11368EB-2F60-BA03-7962-095118C5C5DF}"/>
              </a:ext>
            </a:extLst>
          </p:cNvPr>
          <p:cNvSpPr txBox="1"/>
          <p:nvPr/>
        </p:nvSpPr>
        <p:spPr>
          <a:xfrm>
            <a:off x="5523211" y="923924"/>
            <a:ext cx="1135247" cy="338554"/>
          </a:xfrm>
          <a:prstGeom prst="rect">
            <a:avLst/>
          </a:prstGeom>
          <a:noFill/>
        </p:spPr>
        <p:txBody>
          <a:bodyPr wrap="none" rtlCol="0">
            <a:spAutoFit/>
          </a:bodyPr>
          <a:lstStyle/>
          <a:p>
            <a:pPr algn="ctr"/>
            <a:r>
              <a:rPr lang="en-US" sz="1600" b="1" dirty="0">
                <a:solidFill>
                  <a:schemeClr val="tx2"/>
                </a:solidFill>
                <a:latin typeface="Arial Narrow" panose="020B0606020202030204" pitchFamily="34" charset="0"/>
              </a:rPr>
              <a:t>Institutional</a:t>
            </a:r>
          </a:p>
        </p:txBody>
      </p:sp>
      <p:sp>
        <p:nvSpPr>
          <p:cNvPr id="14" name="TextBox 13">
            <a:extLst>
              <a:ext uri="{FF2B5EF4-FFF2-40B4-BE49-F238E27FC236}">
                <a16:creationId xmlns:a16="http://schemas.microsoft.com/office/drawing/2014/main" id="{727281D3-450E-350B-41C6-D931B67D0F04}"/>
              </a:ext>
            </a:extLst>
          </p:cNvPr>
          <p:cNvSpPr txBox="1"/>
          <p:nvPr/>
        </p:nvSpPr>
        <p:spPr>
          <a:xfrm>
            <a:off x="6809648" y="923924"/>
            <a:ext cx="930063" cy="338554"/>
          </a:xfrm>
          <a:prstGeom prst="rect">
            <a:avLst/>
          </a:prstGeom>
          <a:noFill/>
        </p:spPr>
        <p:txBody>
          <a:bodyPr wrap="none" rtlCol="0">
            <a:spAutoFit/>
          </a:bodyPr>
          <a:lstStyle/>
          <a:p>
            <a:pPr algn="ctr"/>
            <a:r>
              <a:rPr lang="en-US" sz="1600" b="1" dirty="0">
                <a:solidFill>
                  <a:schemeClr val="tx2"/>
                </a:solidFill>
                <a:latin typeface="Arial Narrow" panose="020B0606020202030204" pitchFamily="34" charset="0"/>
              </a:rPr>
              <a:t>Business</a:t>
            </a:r>
          </a:p>
        </p:txBody>
      </p:sp>
      <p:sp>
        <p:nvSpPr>
          <p:cNvPr id="15" name="TextBox 14">
            <a:extLst>
              <a:ext uri="{FF2B5EF4-FFF2-40B4-BE49-F238E27FC236}">
                <a16:creationId xmlns:a16="http://schemas.microsoft.com/office/drawing/2014/main" id="{B8589DC8-3768-4BDA-6D66-663392E5882D}"/>
              </a:ext>
            </a:extLst>
          </p:cNvPr>
          <p:cNvSpPr txBox="1"/>
          <p:nvPr/>
        </p:nvSpPr>
        <p:spPr>
          <a:xfrm>
            <a:off x="7986651" y="910355"/>
            <a:ext cx="945002" cy="338554"/>
          </a:xfrm>
          <a:prstGeom prst="rect">
            <a:avLst/>
          </a:prstGeom>
          <a:noFill/>
        </p:spPr>
        <p:txBody>
          <a:bodyPr wrap="none" rtlCol="0">
            <a:spAutoFit/>
          </a:bodyPr>
          <a:lstStyle/>
          <a:p>
            <a:pPr algn="ctr"/>
            <a:r>
              <a:rPr lang="en-US" sz="1600" b="1" dirty="0">
                <a:solidFill>
                  <a:schemeClr val="tx2"/>
                </a:solidFill>
                <a:latin typeface="Arial Narrow" panose="020B0606020202030204" pitchFamily="34" charset="0"/>
              </a:rPr>
              <a:t>Technical</a:t>
            </a:r>
          </a:p>
        </p:txBody>
      </p:sp>
      <p:sp>
        <p:nvSpPr>
          <p:cNvPr id="16" name="Rectangle: Rounded Corners 15">
            <a:extLst>
              <a:ext uri="{FF2B5EF4-FFF2-40B4-BE49-F238E27FC236}">
                <a16:creationId xmlns:a16="http://schemas.microsoft.com/office/drawing/2014/main" id="{0F848809-6D0B-785D-5192-DDE4C80B7128}"/>
              </a:ext>
            </a:extLst>
          </p:cNvPr>
          <p:cNvSpPr/>
          <p:nvPr/>
        </p:nvSpPr>
        <p:spPr>
          <a:xfrm>
            <a:off x="295275" y="3495678"/>
            <a:ext cx="1685818" cy="1047746"/>
          </a:xfrm>
          <a:prstGeom prst="roundRect">
            <a:avLst>
              <a:gd name="adj" fmla="val 7212"/>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5926014-D59A-63DB-2C11-A85E385F0EEE}"/>
              </a:ext>
            </a:extLst>
          </p:cNvPr>
          <p:cNvSpPr/>
          <p:nvPr/>
        </p:nvSpPr>
        <p:spPr>
          <a:xfrm>
            <a:off x="1980502" y="3571875"/>
            <a:ext cx="2762947" cy="228599"/>
          </a:xfrm>
          <a:prstGeom prst="roundRect">
            <a:avLst>
              <a:gd name="adj" fmla="val 7212"/>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D5E5301-0975-0D5A-9CED-E594232B5CDB}"/>
              </a:ext>
            </a:extLst>
          </p:cNvPr>
          <p:cNvSpPr txBox="1"/>
          <p:nvPr/>
        </p:nvSpPr>
        <p:spPr>
          <a:xfrm>
            <a:off x="6963598" y="3719512"/>
            <a:ext cx="702436" cy="707886"/>
          </a:xfrm>
          <a:prstGeom prst="rect">
            <a:avLst/>
          </a:prstGeom>
          <a:noFill/>
        </p:spPr>
        <p:txBody>
          <a:bodyPr wrap="none" rtlCol="0">
            <a:spAutoFit/>
          </a:bodyPr>
          <a:lstStyle/>
          <a:p>
            <a:pPr marL="285750" indent="-285750">
              <a:buFont typeface="Wingdings" panose="05000000000000000000" pitchFamily="2" charset="2"/>
              <a:buChar char="ü"/>
            </a:pPr>
            <a:r>
              <a:rPr lang="en-US" sz="4000" dirty="0">
                <a:solidFill>
                  <a:srgbClr val="C00000"/>
                </a:solidFill>
              </a:rPr>
              <a:t> </a:t>
            </a:r>
          </a:p>
        </p:txBody>
      </p:sp>
    </p:spTree>
    <p:extLst>
      <p:ext uri="{BB962C8B-B14F-4D97-AF65-F5344CB8AC3E}">
        <p14:creationId xmlns:p14="http://schemas.microsoft.com/office/powerpoint/2010/main" val="113694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34F575-8AAA-0B15-34A3-D3A70F7453B1}"/>
              </a:ext>
            </a:extLst>
          </p:cNvPr>
          <p:cNvSpPr>
            <a:spLocks noGrp="1"/>
          </p:cNvSpPr>
          <p:nvPr>
            <p:ph idx="1"/>
          </p:nvPr>
        </p:nvSpPr>
        <p:spPr>
          <a:xfrm>
            <a:off x="676276" y="1884807"/>
            <a:ext cx="6838950" cy="4238625"/>
          </a:xfrm>
        </p:spPr>
        <p:txBody>
          <a:bodyPr>
            <a:normAutofit/>
          </a:bodyPr>
          <a:lstStyle/>
          <a:p>
            <a:pPr marL="285750" indent="-285750">
              <a:buFont typeface="Arial" panose="020B0604020202020204" pitchFamily="34" charset="0"/>
              <a:buChar char="•"/>
            </a:pPr>
            <a:r>
              <a:rPr lang="en-US" sz="2000" b="0" dirty="0"/>
              <a:t>A Distribution Services Contract between a DER Aggregator (Aggregator) and Distribution Utility addresses the provision of distribution services, including requirements that DER service providers must abide by to ensure the safe, reliable and economic functioning of distribution power system.</a:t>
            </a:r>
          </a:p>
          <a:p>
            <a:pPr marL="285750" indent="-285750">
              <a:buFont typeface="Arial" panose="020B0604020202020204" pitchFamily="34" charset="0"/>
              <a:buChar char="•"/>
            </a:pPr>
            <a:endParaRPr lang="en-US" sz="2000" b="0" dirty="0"/>
          </a:p>
          <a:p>
            <a:pPr marL="285750" indent="-285750">
              <a:buFont typeface="Arial" panose="020B0604020202020204" pitchFamily="34" charset="0"/>
              <a:buChar char="•"/>
            </a:pPr>
            <a:r>
              <a:rPr lang="en-US" sz="2000" b="0" dirty="0"/>
              <a:t>No standard service contracts nor codes of conduct exist today that specify discrete services and related performance expectations from independent Aggregators, including requirements for asset visibility, operational coordination, performance evaluation, and customer engagement.</a:t>
            </a:r>
          </a:p>
          <a:p>
            <a:pPr marL="285750" indent="-285750">
              <a:buFont typeface="Arial" panose="020B0604020202020204" pitchFamily="34" charset="0"/>
              <a:buChar char="•"/>
            </a:pPr>
            <a:endParaRPr lang="en-US" sz="2000" b="0" dirty="0"/>
          </a:p>
          <a:p>
            <a:pPr marL="285750" indent="-285750">
              <a:buFont typeface="Arial" panose="020B0604020202020204" pitchFamily="34" charset="0"/>
              <a:buChar char="•"/>
            </a:pPr>
            <a:endParaRPr lang="en-US" sz="2000" b="0" dirty="0"/>
          </a:p>
          <a:p>
            <a:pPr marL="285750" indent="-285750">
              <a:buFont typeface="Arial" panose="020B0604020202020204" pitchFamily="34" charset="0"/>
              <a:buChar char="•"/>
            </a:pPr>
            <a:endParaRPr lang="en-US" sz="2000" b="0" dirty="0"/>
          </a:p>
        </p:txBody>
      </p:sp>
      <p:sp>
        <p:nvSpPr>
          <p:cNvPr id="3" name="Title 2">
            <a:extLst>
              <a:ext uri="{FF2B5EF4-FFF2-40B4-BE49-F238E27FC236}">
                <a16:creationId xmlns:a16="http://schemas.microsoft.com/office/drawing/2014/main" id="{D81A7BE5-7099-382B-B1B5-6B56C438A27C}"/>
              </a:ext>
            </a:extLst>
          </p:cNvPr>
          <p:cNvSpPr>
            <a:spLocks noGrp="1"/>
          </p:cNvSpPr>
          <p:nvPr>
            <p:ph type="title"/>
          </p:nvPr>
        </p:nvSpPr>
        <p:spPr/>
        <p:txBody>
          <a:bodyPr/>
          <a:lstStyle/>
          <a:p>
            <a:r>
              <a:rPr lang="en-US" dirty="0"/>
              <a:t>Standard Distribution Services Contract</a:t>
            </a:r>
          </a:p>
        </p:txBody>
      </p:sp>
      <p:sp>
        <p:nvSpPr>
          <p:cNvPr id="5" name="TextBox 4">
            <a:extLst>
              <a:ext uri="{FF2B5EF4-FFF2-40B4-BE49-F238E27FC236}">
                <a16:creationId xmlns:a16="http://schemas.microsoft.com/office/drawing/2014/main" id="{E0E7013E-6A14-76B2-B75F-D9C896AAEFEF}"/>
              </a:ext>
            </a:extLst>
          </p:cNvPr>
          <p:cNvSpPr txBox="1"/>
          <p:nvPr/>
        </p:nvSpPr>
        <p:spPr>
          <a:xfrm>
            <a:off x="7699375" y="5683557"/>
            <a:ext cx="4054475" cy="523220"/>
          </a:xfrm>
          <a:prstGeom prst="rect">
            <a:avLst/>
          </a:prstGeom>
          <a:noFill/>
        </p:spPr>
        <p:txBody>
          <a:bodyPr wrap="square">
            <a:spAutoFit/>
          </a:bodyPr>
          <a:lstStyle/>
          <a:p>
            <a:r>
              <a:rPr lang="en-US" sz="1400" i="1" dirty="0">
                <a:hlinkClick r:id="rId2"/>
              </a:rPr>
              <a:t>Pathways to Commercial Liftoff: Virtual Power Plants</a:t>
            </a:r>
            <a:endParaRPr lang="en-US" sz="1400" i="1" dirty="0"/>
          </a:p>
          <a:p>
            <a:r>
              <a:rPr lang="en-US" sz="1400" dirty="0"/>
              <a:t>US DOE, September 2023</a:t>
            </a:r>
          </a:p>
        </p:txBody>
      </p:sp>
      <p:sp>
        <p:nvSpPr>
          <p:cNvPr id="8" name="TextBox 7">
            <a:extLst>
              <a:ext uri="{FF2B5EF4-FFF2-40B4-BE49-F238E27FC236}">
                <a16:creationId xmlns:a16="http://schemas.microsoft.com/office/drawing/2014/main" id="{3538CDA0-0C09-895B-C6F5-6D0BBBDDCA3D}"/>
              </a:ext>
            </a:extLst>
          </p:cNvPr>
          <p:cNvSpPr txBox="1"/>
          <p:nvPr/>
        </p:nvSpPr>
        <p:spPr>
          <a:xfrm>
            <a:off x="487680" y="734568"/>
            <a:ext cx="11275696" cy="707886"/>
          </a:xfrm>
          <a:prstGeom prst="rect">
            <a:avLst/>
          </a:prstGeom>
          <a:noFill/>
        </p:spPr>
        <p:txBody>
          <a:bodyPr wrap="square">
            <a:spAutoFit/>
          </a:bodyPr>
          <a:lstStyle/>
          <a:p>
            <a:r>
              <a:rPr lang="en-US" sz="2000" b="1" dirty="0">
                <a:solidFill>
                  <a:schemeClr val="tx2"/>
                </a:solidFill>
              </a:rPr>
              <a:t>A key challenge to achieving the desired scale of DERA-provided services [160 GW nationally] is that currently, distribution service contracts can vary by type of DER, by utility, and by state </a:t>
            </a:r>
          </a:p>
        </p:txBody>
      </p:sp>
      <p:pic>
        <p:nvPicPr>
          <p:cNvPr id="12" name="Picture 11">
            <a:extLst>
              <a:ext uri="{FF2B5EF4-FFF2-40B4-BE49-F238E27FC236}">
                <a16:creationId xmlns:a16="http://schemas.microsoft.com/office/drawing/2014/main" id="{3F1700EF-7FA2-E6EB-E769-4EFC6AD6DA5A}"/>
              </a:ext>
            </a:extLst>
          </p:cNvPr>
          <p:cNvPicPr>
            <a:picLocks noChangeAspect="1"/>
          </p:cNvPicPr>
          <p:nvPr/>
        </p:nvPicPr>
        <p:blipFill>
          <a:blip r:embed="rId3"/>
          <a:stretch>
            <a:fillRect/>
          </a:stretch>
        </p:blipFill>
        <p:spPr>
          <a:xfrm>
            <a:off x="8241762" y="1863975"/>
            <a:ext cx="2969700" cy="3819582"/>
          </a:xfrm>
          <a:prstGeom prst="rect">
            <a:avLst/>
          </a:prstGeom>
        </p:spPr>
      </p:pic>
    </p:spTree>
    <p:extLst>
      <p:ext uri="{BB962C8B-B14F-4D97-AF65-F5344CB8AC3E}">
        <p14:creationId xmlns:p14="http://schemas.microsoft.com/office/powerpoint/2010/main" val="309685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34F575-8AAA-0B15-34A3-D3A70F7453B1}"/>
              </a:ext>
            </a:extLst>
          </p:cNvPr>
          <p:cNvSpPr>
            <a:spLocks noGrp="1"/>
          </p:cNvSpPr>
          <p:nvPr>
            <p:ph idx="1"/>
          </p:nvPr>
        </p:nvSpPr>
        <p:spPr>
          <a:xfrm>
            <a:off x="400618" y="1752600"/>
            <a:ext cx="7562850" cy="4810125"/>
          </a:xfrm>
        </p:spPr>
        <p:txBody>
          <a:bodyPr>
            <a:normAutofit/>
          </a:bodyPr>
          <a:lstStyle/>
          <a:p>
            <a:pPr marL="285750" indent="-285750">
              <a:spcBef>
                <a:spcPts val="0"/>
              </a:spcBef>
              <a:spcAft>
                <a:spcPts val="800"/>
              </a:spcAft>
              <a:buFont typeface="Arial" panose="020B0604020202020204" pitchFamily="34" charset="0"/>
              <a:buChar char="•"/>
            </a:pPr>
            <a:r>
              <a:rPr lang="en-US" sz="1800" b="0" dirty="0">
                <a:solidFill>
                  <a:schemeClr val="tx2"/>
                </a:solidFill>
              </a:rPr>
              <a:t>Standard DSC paper provide a blueprint for a standardized pro-forma DSC contract that can provide sufficient consistency on key aspects, while allowing for some adaptation by regulators and utilities for their unique circumstances. </a:t>
            </a:r>
          </a:p>
          <a:p>
            <a:pPr marL="285750" indent="-285750">
              <a:spcBef>
                <a:spcPts val="0"/>
              </a:spcBef>
              <a:spcAft>
                <a:spcPts val="800"/>
              </a:spcAft>
              <a:buFont typeface="Arial" panose="020B0604020202020204" pitchFamily="34" charset="0"/>
              <a:buChar char="•"/>
            </a:pPr>
            <a:r>
              <a:rPr lang="en-US" sz="1800" b="0" dirty="0">
                <a:solidFill>
                  <a:schemeClr val="tx2"/>
                </a:solidFill>
              </a:rPr>
              <a:t>Paper focuses on the key contractual elements and related forms/agreements for </a:t>
            </a:r>
            <a:r>
              <a:rPr lang="en-US" sz="1800" dirty="0">
                <a:solidFill>
                  <a:schemeClr val="tx2"/>
                </a:solidFill>
              </a:rPr>
              <a:t>provision of distribution grid services by aggregated DER.</a:t>
            </a:r>
          </a:p>
          <a:p>
            <a:pPr marL="1028700" lvl="1">
              <a:spcBef>
                <a:spcPts val="0"/>
              </a:spcBef>
              <a:spcAft>
                <a:spcPts val="800"/>
              </a:spcAft>
              <a:buFont typeface="Arial" panose="020B0604020202020204" pitchFamily="34" charset="0"/>
              <a:buChar char="•"/>
            </a:pPr>
            <a:r>
              <a:rPr lang="en-US" sz="1800" b="1" dirty="0">
                <a:solidFill>
                  <a:schemeClr val="tx2"/>
                </a:solidFill>
              </a:rPr>
              <a:t>Addresses</a:t>
            </a:r>
            <a:r>
              <a:rPr lang="en-US" sz="1800" b="0" dirty="0">
                <a:solidFill>
                  <a:schemeClr val="tx2"/>
                </a:solidFill>
              </a:rPr>
              <a:t> required market and operational coordination requirements stemming from FERC 2222 implementation. </a:t>
            </a:r>
          </a:p>
          <a:p>
            <a:pPr marL="1028700" lvl="1">
              <a:spcBef>
                <a:spcPts val="0"/>
              </a:spcBef>
              <a:spcAft>
                <a:spcPts val="800"/>
              </a:spcAft>
              <a:buFont typeface="Arial" panose="020B0604020202020204" pitchFamily="34" charset="0"/>
              <a:buChar char="•"/>
            </a:pPr>
            <a:r>
              <a:rPr lang="en-US" sz="1800" b="1" dirty="0">
                <a:solidFill>
                  <a:schemeClr val="tx2"/>
                </a:solidFill>
              </a:rPr>
              <a:t>Does not address </a:t>
            </a:r>
            <a:r>
              <a:rPr lang="en-US" sz="1800" b="0" dirty="0">
                <a:solidFill>
                  <a:schemeClr val="tx2"/>
                </a:solidFill>
              </a:rPr>
              <a:t>wholesale market tariffs/contracts, contracting between aggregators and customers, or contracts between utilities and DER program administrators. </a:t>
            </a:r>
          </a:p>
          <a:p>
            <a:pPr marL="285750" indent="-285750">
              <a:spcBef>
                <a:spcPts val="0"/>
              </a:spcBef>
              <a:spcAft>
                <a:spcPts val="800"/>
              </a:spcAft>
              <a:buFont typeface="Arial" panose="020B0604020202020204" pitchFamily="34" charset="0"/>
              <a:buChar char="•"/>
            </a:pPr>
            <a:r>
              <a:rPr lang="en-US" sz="1800" b="0" dirty="0">
                <a:solidFill>
                  <a:schemeClr val="tx2"/>
                </a:solidFill>
              </a:rPr>
              <a:t>This DSC framework is based on industry insights from aggregators, utility practitioners, and regulators, as well as new FERC 2222 coordination requirements. </a:t>
            </a:r>
          </a:p>
          <a:p>
            <a:pPr marL="285750" indent="-285750">
              <a:spcBef>
                <a:spcPts val="0"/>
              </a:spcBef>
              <a:spcAft>
                <a:spcPts val="800"/>
              </a:spcAft>
              <a:buFont typeface="Arial" panose="020B0604020202020204" pitchFamily="34" charset="0"/>
              <a:buChar char="•"/>
            </a:pPr>
            <a:endParaRPr lang="en-US" sz="2000" b="0" dirty="0">
              <a:solidFill>
                <a:schemeClr val="tx2"/>
              </a:solidFill>
            </a:endParaRPr>
          </a:p>
        </p:txBody>
      </p:sp>
      <p:sp>
        <p:nvSpPr>
          <p:cNvPr id="3" name="Title 2">
            <a:extLst>
              <a:ext uri="{FF2B5EF4-FFF2-40B4-BE49-F238E27FC236}">
                <a16:creationId xmlns:a16="http://schemas.microsoft.com/office/drawing/2014/main" id="{D81A7BE5-7099-382B-B1B5-6B56C438A27C}"/>
              </a:ext>
            </a:extLst>
          </p:cNvPr>
          <p:cNvSpPr>
            <a:spLocks noGrp="1"/>
          </p:cNvSpPr>
          <p:nvPr>
            <p:ph type="title"/>
          </p:nvPr>
        </p:nvSpPr>
        <p:spPr>
          <a:xfrm>
            <a:off x="211455" y="119296"/>
            <a:ext cx="10972800" cy="566928"/>
          </a:xfrm>
        </p:spPr>
        <p:txBody>
          <a:bodyPr/>
          <a:lstStyle/>
          <a:p>
            <a:r>
              <a:rPr lang="en-US" dirty="0"/>
              <a:t>Standard Distribution Services Contract</a:t>
            </a:r>
          </a:p>
        </p:txBody>
      </p:sp>
      <p:sp>
        <p:nvSpPr>
          <p:cNvPr id="4" name="TextBox 3">
            <a:extLst>
              <a:ext uri="{FF2B5EF4-FFF2-40B4-BE49-F238E27FC236}">
                <a16:creationId xmlns:a16="http://schemas.microsoft.com/office/drawing/2014/main" id="{637BB18B-8D6F-BB2A-75CC-FC85256317DC}"/>
              </a:ext>
            </a:extLst>
          </p:cNvPr>
          <p:cNvSpPr txBox="1"/>
          <p:nvPr/>
        </p:nvSpPr>
        <p:spPr>
          <a:xfrm>
            <a:off x="316229" y="754268"/>
            <a:ext cx="11189970" cy="707886"/>
          </a:xfrm>
          <a:prstGeom prst="rect">
            <a:avLst/>
          </a:prstGeom>
          <a:noFill/>
        </p:spPr>
        <p:txBody>
          <a:bodyPr wrap="square" rtlCol="0">
            <a:spAutoFit/>
          </a:bodyPr>
          <a:lstStyle/>
          <a:p>
            <a:r>
              <a:rPr lang="en-US" sz="2000" b="1" dirty="0">
                <a:solidFill>
                  <a:schemeClr val="tx2"/>
                </a:solidFill>
              </a:rPr>
              <a:t>The intent is to foster develop a standard contract between DER Aggregators and Distribution Operators applicable across the US to ensure a consistent and transparent contracting for distribution services. </a:t>
            </a:r>
          </a:p>
        </p:txBody>
      </p:sp>
      <p:pic>
        <p:nvPicPr>
          <p:cNvPr id="9" name="Picture 8">
            <a:extLst>
              <a:ext uri="{FF2B5EF4-FFF2-40B4-BE49-F238E27FC236}">
                <a16:creationId xmlns:a16="http://schemas.microsoft.com/office/drawing/2014/main" id="{ED77E212-3908-8CA6-6FBA-0BFC2098E1DA}"/>
              </a:ext>
            </a:extLst>
          </p:cNvPr>
          <p:cNvPicPr>
            <a:picLocks noChangeAspect="1"/>
          </p:cNvPicPr>
          <p:nvPr/>
        </p:nvPicPr>
        <p:blipFill>
          <a:blip r:embed="rId2"/>
          <a:stretch>
            <a:fillRect/>
          </a:stretch>
        </p:blipFill>
        <p:spPr>
          <a:xfrm>
            <a:off x="8367531" y="1752600"/>
            <a:ext cx="3129143" cy="407670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F22B1787-126B-D1FC-D29E-D0883F954224}"/>
              </a:ext>
            </a:extLst>
          </p:cNvPr>
          <p:cNvSpPr txBox="1"/>
          <p:nvPr/>
        </p:nvSpPr>
        <p:spPr>
          <a:xfrm>
            <a:off x="8110922" y="5916394"/>
            <a:ext cx="3680460" cy="646331"/>
          </a:xfrm>
          <a:prstGeom prst="rect">
            <a:avLst/>
          </a:prstGeom>
          <a:noFill/>
        </p:spPr>
        <p:txBody>
          <a:bodyPr wrap="square">
            <a:spAutoFit/>
          </a:bodyPr>
          <a:lstStyle/>
          <a:p>
            <a:r>
              <a:rPr lang="en-US" sz="1200" dirty="0">
                <a:hlinkClick r:id="rId3"/>
              </a:rPr>
              <a:t>https://energy.gov/sites/default/files/2023-11/2023-11-15%20Standard%20Distribution%20Services%20Contract_optimized.pdf</a:t>
            </a:r>
            <a:r>
              <a:rPr lang="en-US" sz="1200" dirty="0"/>
              <a:t> </a:t>
            </a:r>
          </a:p>
        </p:txBody>
      </p:sp>
    </p:spTree>
    <p:extLst>
      <p:ext uri="{BB962C8B-B14F-4D97-AF65-F5344CB8AC3E}">
        <p14:creationId xmlns:p14="http://schemas.microsoft.com/office/powerpoint/2010/main" val="30101456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4CB7164F621042A7411F9D8FB0C61B" ma:contentTypeVersion="10" ma:contentTypeDescription="Create a new document." ma:contentTypeScope="" ma:versionID="489d813a1eb6754616f352f09d8c9510">
  <xsd:schema xmlns:xsd="http://www.w3.org/2001/XMLSchema" xmlns:xs="http://www.w3.org/2001/XMLSchema" xmlns:p="http://schemas.microsoft.com/office/2006/metadata/properties" xmlns:ns2="4f1972a0-103f-4e24-8a6b-934ea88def60" xmlns:ns3="f13d1b39-2b1b-4da9-b61d-6cff8ff5b133" targetNamespace="http://schemas.microsoft.com/office/2006/metadata/properties" ma:root="true" ma:fieldsID="b0630cce42f4f5c54b8e77fb331ef2b1" ns2:_="" ns3:_="">
    <xsd:import namespace="4f1972a0-103f-4e24-8a6b-934ea88def60"/>
    <xsd:import namespace="f13d1b39-2b1b-4da9-b61d-6cff8ff5b13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972a0-103f-4e24-8a6b-934ea88def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3d1b39-2b1b-4da9-b61d-6cff8ff5b13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8C01DA-FC74-4EDF-9118-D4EC3422AEB6}">
  <ds:schemaRefs>
    <ds:schemaRef ds:uri="4f1972a0-103f-4e24-8a6b-934ea88def60"/>
    <ds:schemaRef ds:uri="f13d1b39-2b1b-4da9-b61d-6cff8ff5b1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ABDCBBE-E08C-4DA9-B7CB-30CC1F9EDE0A}">
  <ds:schemaRefs>
    <ds:schemaRef ds:uri="http://schemas.microsoft.com/sharepoint/v3/contenttype/forms"/>
  </ds:schemaRefs>
</ds:datastoreItem>
</file>

<file path=customXml/itemProps3.xml><?xml version="1.0" encoding="utf-8"?>
<ds:datastoreItem xmlns:ds="http://schemas.openxmlformats.org/officeDocument/2006/customXml" ds:itemID="{919AC055-D906-4D87-A49E-5DB64C6AF89F}">
  <ds:schemaRefs>
    <ds:schemaRef ds:uri="4f1972a0-103f-4e24-8a6b-934ea88def60"/>
    <ds:schemaRef ds:uri="f13d1b39-2b1b-4da9-b61d-6cff8ff5b1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110348</TotalTime>
  <Words>1454</Words>
  <Application>Microsoft Office PowerPoint</Application>
  <PresentationFormat>Widescreen</PresentationFormat>
  <Paragraphs>80</Paragraphs>
  <Slides>16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Narrow</vt:lpstr>
      <vt:lpstr>Calibri</vt:lpstr>
      <vt:lpstr>Calibri Light</vt:lpstr>
      <vt:lpstr>Wingdings</vt:lpstr>
      <vt:lpstr>1_Office Theme</vt:lpstr>
      <vt:lpstr>2_Office Theme</vt:lpstr>
      <vt:lpstr>PowerPoint Presentation</vt:lpstr>
      <vt:lpstr>An Observation</vt:lpstr>
      <vt:lpstr>Distribution Grid Transformation Program Strategy</vt:lpstr>
      <vt:lpstr>Transmission-Distribution-Customer Operational Coordination</vt:lpstr>
      <vt:lpstr>DOE’s Distribution Grid Transformation Program</vt:lpstr>
      <vt:lpstr>Standard Distribution Services Contract (DSC)</vt:lpstr>
      <vt:lpstr>Distribution Grid Codes Context for DSC</vt:lpstr>
      <vt:lpstr>Standard Distribution Services Contract</vt:lpstr>
      <vt:lpstr>Standard Distribution Services Contract</vt:lpstr>
      <vt:lpstr>Distribution Grid Services Lifecycle DSC focuses on implementation &amp; operations, but reflects upstream requirements &amp; information</vt:lpstr>
      <vt:lpstr>Distribution Services Contract Structure</vt:lpstr>
      <vt:lpstr>Standard Distribution Services Contract Structure</vt:lpstr>
      <vt:lpstr>DSC Key Contract Provisions &amp; Elements</vt:lpstr>
      <vt:lpstr>DSC Incorporates Related Rules, Processes, and Agreements</vt:lpstr>
      <vt:lpstr>Distribution Services Contract - Additional Resources</vt:lpstr>
      <vt:lpstr>Thank You</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Scallet, Matthew G. (CONTR)</dc:creator>
  <cp:lastModifiedBy>Paul De Martini</cp:lastModifiedBy>
  <cp:revision>471</cp:revision>
  <cp:lastPrinted>2023-01-26T16:30:57Z</cp:lastPrinted>
  <dcterms:created xsi:type="dcterms:W3CDTF">2019-04-25T14:22:11Z</dcterms:created>
  <dcterms:modified xsi:type="dcterms:W3CDTF">2024-02-01T18:30:31Z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0x010100A64CB7164F621042A7411F9D8FB0C61B</vt:lpwstr>
  </property>
  <property fmtid="{D5CDD505-2E9C-101B-9397-08002B2CF9AE}" pid="4" name="MediaServiceImageTags">
    <vt:lpwstr/>
  </property>
</Properties>
</file>