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3" r:id="rId3"/>
    <p:sldId id="274" r:id="rId4"/>
    <p:sldId id="260" r:id="rId5"/>
    <p:sldId id="262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>
        <p:scale>
          <a:sx n="64" d="100"/>
          <a:sy n="64" d="100"/>
        </p:scale>
        <p:origin x="201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C0A5B-D9B2-477D-B463-062113529BDD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D50F6-0624-4D77-ADDE-D1A35998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8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D85D-7CB3-45E4-B4EF-64310DFEB0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6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D85D-7CB3-45E4-B4EF-64310DFEB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1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D85D-7CB3-45E4-B4EF-64310DFEB0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D85D-7CB3-45E4-B4EF-64310DFEB0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37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D85D-7CB3-45E4-B4EF-64310DFEB0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31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D85D-7CB3-45E4-B4EF-64310DFEB0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9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3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3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6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9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3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3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AD04-6949-4B3A-AF82-31552EE54A7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4108-2D7A-4FC2-9AE6-B75051253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5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00300" y="540224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OASIS Subcommittee Co-Chairs</a:t>
            </a:r>
          </a:p>
          <a:p>
            <a:r>
              <a:rPr lang="en-US" sz="1400" dirty="0"/>
              <a:t>Alan Pritchard, Duke Energy		                    JT Wood, Southern Company</a:t>
            </a:r>
          </a:p>
          <a:p>
            <a:r>
              <a:rPr lang="en-US" sz="1400" dirty="0"/>
              <a:t>Matt </a:t>
            </a:r>
            <a:r>
              <a:rPr lang="en-US" sz="1400" dirty="0" err="1"/>
              <a:t>Schingle</a:t>
            </a:r>
            <a:r>
              <a:rPr lang="en-US" sz="1400" dirty="0"/>
              <a:t>, MISO			                    Ken Quimby, Southwest Power </a:t>
            </a:r>
            <a:r>
              <a:rPr lang="en-US" sz="1400" dirty="0" smtClean="0"/>
              <a:t>Pool</a:t>
            </a:r>
          </a:p>
          <a:p>
            <a:pPr algn="ctr"/>
            <a:r>
              <a:rPr lang="en-US" sz="1400" dirty="0" smtClean="0"/>
              <a:t>Rob </a:t>
            </a:r>
            <a:r>
              <a:rPr lang="en-US" sz="1400" dirty="0" err="1" smtClean="0"/>
              <a:t>Arbitelle</a:t>
            </a:r>
            <a:r>
              <a:rPr lang="en-US" sz="1400" dirty="0" smtClean="0"/>
              <a:t>, SOCO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87141" y="1848051"/>
            <a:ext cx="108380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WEQ OASIS Subcommittee Development Update</a:t>
            </a:r>
          </a:p>
          <a:p>
            <a:pPr algn="ctr"/>
            <a:r>
              <a:rPr lang="en-US" sz="3200" b="1" dirty="0"/>
              <a:t>t</a:t>
            </a:r>
            <a:r>
              <a:rPr lang="en-US" sz="3200" b="1" dirty="0" smtClean="0"/>
              <a:t>o the</a:t>
            </a:r>
          </a:p>
          <a:p>
            <a:pPr algn="ctr"/>
            <a:r>
              <a:rPr lang="en-US" sz="3200" b="1" dirty="0" smtClean="0"/>
              <a:t>NAESB WEQ Executive Committee</a:t>
            </a:r>
            <a:endParaRPr lang="en-US" sz="3200" b="1" dirty="0"/>
          </a:p>
          <a:p>
            <a:endParaRPr lang="en-US" sz="3200" b="1" dirty="0"/>
          </a:p>
          <a:p>
            <a:pPr algn="ctr"/>
            <a:r>
              <a:rPr lang="en-US" b="1" dirty="0" smtClean="0"/>
              <a:t>October 24, </a:t>
            </a:r>
            <a:r>
              <a:rPr lang="en-US" b="1" dirty="0"/>
              <a:t>2017  </a:t>
            </a:r>
            <a:endParaRPr lang="en-US" b="1" dirty="0" smtClean="0"/>
          </a:p>
          <a:p>
            <a:pPr algn="ctr"/>
            <a:r>
              <a:rPr lang="en-US" b="1" dirty="0" smtClean="0"/>
              <a:t>Richmond VA</a:t>
            </a:r>
          </a:p>
          <a:p>
            <a:pPr algn="ctr"/>
            <a:r>
              <a:rPr lang="en-US" b="1" dirty="0" smtClean="0"/>
              <a:t>Hosted by Dominion Energy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0E1-ADCB-4C6B-8F10-3A0CB7A3EB0C}" type="slidenum">
              <a:rPr lang="en-US" smtClean="0"/>
              <a:t>1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10/24/2017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WEQ OASIS Subcommittee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4679" y="549930"/>
            <a:ext cx="7772400" cy="536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6977" y="655418"/>
            <a:ext cx="10838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NAESB WEQ OASIS Subcommittee </a:t>
            </a:r>
            <a:r>
              <a:rPr lang="en-US" sz="3200" b="1" dirty="0"/>
              <a:t>Development Update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0E1-ADCB-4C6B-8F10-3A0CB7A3EB0C}" type="slidenum">
              <a:rPr lang="en-US" smtClean="0"/>
              <a:t>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10/24/2017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WEQ OASIS Subcommittee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2008414"/>
            <a:ext cx="100420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WEQ-OS has convened 2 face-to-face and 2 teleconference meetings since the August 15 EC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August – Dallas, TX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September - TC and Charlotte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October - 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Primary focus of OS was on 2017 Annual Plan Items 2.a.i.1 and 5.a:  Short-Term Firm Preemption and Competition formal comment review.  Late OS comments were filed for the October EC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Formal comments on Annual Plan items 2eiii were reviewed and late comments filed for the October EC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Following submission of the above Annual </a:t>
            </a:r>
            <a:r>
              <a:rPr lang="en-US" dirty="0"/>
              <a:t>P</a:t>
            </a:r>
            <a:r>
              <a:rPr lang="en-US" dirty="0" smtClean="0"/>
              <a:t>lan items for EC action, focus turned to remaining open Annual Plan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0E1-ADCB-4C6B-8F10-3A0CB7A3EB0C}" type="slidenum">
              <a:rPr lang="en-US" smtClean="0"/>
              <a:t>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10/24/2017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WEQ OASIS Subcommittee 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2164" y="1695937"/>
            <a:ext cx="10847672" cy="30678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/>
              <a:t> 2017 Annual Plan item 2aii2: </a:t>
            </a:r>
            <a:r>
              <a:rPr lang="en-US" sz="2600" b="1" i="1" dirty="0" smtClean="0"/>
              <a:t>Redispatch Cost Posting to allow posting of third party offers of planning redispatch services </a:t>
            </a:r>
          </a:p>
          <a:p>
            <a:endParaRPr lang="en-US" sz="2600" b="1" dirty="0"/>
          </a:p>
          <a:p>
            <a:r>
              <a:rPr lang="en-US" sz="2600" b="1" dirty="0" smtClean="0"/>
              <a:t>2017 Annual Plan Item 3a: </a:t>
            </a:r>
            <a:r>
              <a:rPr lang="en-US" sz="2600" b="1" i="1" dirty="0" smtClean="0"/>
              <a:t>Make remaining incremental enhancements to OASIS as an outgrowth of the NAESB March 29, 2005 conference on the future of OASIS (R05026).</a:t>
            </a:r>
          </a:p>
          <a:p>
            <a:r>
              <a:rPr lang="en-US" sz="2400" b="1" dirty="0" smtClean="0"/>
              <a:t>The outstanding item is Enhance the TSR result postings to allow showing of  available generation dispatch options that would allow acceptance of reservation request.</a:t>
            </a:r>
            <a:endParaRPr lang="en-US" sz="26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69443" y="576475"/>
            <a:ext cx="542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Next up: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24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0E1-ADCB-4C6B-8F10-3A0CB7A3EB0C}" type="slidenum">
              <a:rPr lang="en-US" smtClean="0"/>
              <a:t>4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10/24/2017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WEQ OASIS Subcommittee 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8723" y="563334"/>
            <a:ext cx="10847672" cy="5673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/>
              <a:t> 2017 Annual Plan item 2aii2 and 3a: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5249" y="2098823"/>
            <a:ext cx="9906343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Items assigned to BPS and OS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BPS has reviewed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OS reviewed BPS recommendation and will coordinate results with the BPS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Coordination via conference call with BPS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2aii2 and 3</a:t>
            </a:r>
            <a:r>
              <a:rPr lang="en-US" sz="2400" dirty="0"/>
              <a:t>a</a:t>
            </a:r>
            <a:r>
              <a:rPr lang="en-US" sz="2400" dirty="0" smtClean="0"/>
              <a:t> slated for completion in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Quarter 2018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(formal comments)</a:t>
            </a:r>
          </a:p>
        </p:txBody>
      </p:sp>
    </p:spTree>
    <p:extLst>
      <p:ext uri="{BB962C8B-B14F-4D97-AF65-F5344CB8AC3E}">
        <p14:creationId xmlns:p14="http://schemas.microsoft.com/office/powerpoint/2010/main" val="15280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0E1-ADCB-4C6B-8F10-3A0CB7A3EB0C}" type="slidenum">
              <a:rPr lang="en-US" smtClean="0"/>
              <a:t>5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10/24/2017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WEQ OASIS Subcommittee 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7156" y="943276"/>
            <a:ext cx="8464616" cy="468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/>
              <a:t>Remaining 2017 Annual Plan Items</a:t>
            </a:r>
            <a:endParaRPr lang="en-US" sz="2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4303" y="2406316"/>
            <a:ext cx="85279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3b: </a:t>
            </a:r>
            <a:r>
              <a:rPr lang="en-US" i="1" dirty="0" smtClean="0"/>
              <a:t>Enhance the TSR Results posting to allow a showing of limiting transmission elements for denied transmission service requests.  This shall include information for denied Coordinated Requests. Assigned to BPS/OS</a:t>
            </a:r>
          </a:p>
          <a:p>
            <a:endParaRPr lang="en-US" dirty="0"/>
          </a:p>
          <a:p>
            <a:r>
              <a:rPr lang="en-US" dirty="0" smtClean="0"/>
              <a:t>3c: </a:t>
            </a:r>
            <a:r>
              <a:rPr lang="en-US" i="1" dirty="0" smtClean="0"/>
              <a:t>Requirements for OASIS to use data in the Electric Industry Registry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794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F0E1-ADCB-4C6B-8F10-3A0CB7A3EB0C}" type="slidenum">
              <a:rPr lang="en-US" smtClean="0"/>
              <a:t>6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10/24/2017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WEQ OASIS Subcommittee 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7156" y="943276"/>
            <a:ext cx="8464616" cy="468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/>
              <a:t>Remaining 2017 Meeting Schedule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86096" y="2222319"/>
            <a:ext cx="49067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October 25-26, 2017	Richmond, VA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November 28-30, 2017	Birmingham,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362</Words>
  <Application>Microsoft Office PowerPoint</Application>
  <PresentationFormat>Custom</PresentationFormat>
  <Paragraphs>67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Company>SPP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Ken Quimby</dc:creator>
  <cp:lastModifiedBy>Pritchard, Alan C</cp:lastModifiedBy>
  <cp:revision>29</cp:revision>
  <dcterms:created xsi:type="dcterms:W3CDTF">2017-07-28T15:55:12Z</dcterms:created>
  <dcterms:modified xsi:type="dcterms:W3CDTF">2017-10-17T14:51:24Z</dcterms:modified>
</cp:coreProperties>
</file>