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78" r:id="rId3"/>
    <p:sldId id="279" r:id="rId4"/>
    <p:sldId id="280" r:id="rId5"/>
    <p:sldId id="285" r:id="rId6"/>
    <p:sldId id="281" r:id="rId7"/>
    <p:sldId id="286" r:id="rId8"/>
    <p:sldId id="282" r:id="rId9"/>
    <p:sldId id="287" r:id="rId10"/>
    <p:sldId id="288" r:id="rId11"/>
    <p:sldId id="283" r:id="rId12"/>
    <p:sldId id="284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jUygDLJSs3uTmSRN1nhxm/ej1v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56615D-1549-4D84-910C-A1934CA5C502}" v="106" dt="2022-06-13T23:58:54.191"/>
  </p1510:revLst>
</p1510:revInfo>
</file>

<file path=ppt/tableStyles.xml><?xml version="1.0" encoding="utf-8"?>
<a:tblStyleLst xmlns:a="http://schemas.openxmlformats.org/drawingml/2006/main" def="{1D3DB897-79AC-460E-887B-B4F1A2E6FEB8}">
  <a:tblStyle styleId="{1D3DB897-79AC-460E-887B-B4F1A2E6FEB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96517" autoAdjust="0"/>
  </p:normalViewPr>
  <p:slideViewPr>
    <p:cSldViewPr snapToGrid="0">
      <p:cViewPr varScale="1">
        <p:scale>
          <a:sx n="62" d="100"/>
          <a:sy n="62" d="100"/>
        </p:scale>
        <p:origin x="82" y="2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dergren, Steve E" userId="d3a4784a-bf72-4e49-ae93-174b84cb79d1" providerId="ADAL" clId="{7A56615D-1549-4D84-910C-A1934CA5C502}"/>
    <pc:docChg chg="undo custSel addSld delSld modSld sldOrd modMainMaster">
      <pc:chgData name="Widergren, Steve E" userId="d3a4784a-bf72-4e49-ae93-174b84cb79d1" providerId="ADAL" clId="{7A56615D-1549-4D84-910C-A1934CA5C502}" dt="2022-06-14T18:42:16.994" v="10597" actId="20577"/>
      <pc:docMkLst>
        <pc:docMk/>
      </pc:docMkLst>
      <pc:sldChg chg="del">
        <pc:chgData name="Widergren, Steve E" userId="d3a4784a-bf72-4e49-ae93-174b84cb79d1" providerId="ADAL" clId="{7A56615D-1549-4D84-910C-A1934CA5C502}" dt="2022-06-08T19:14:54.015" v="197" actId="47"/>
        <pc:sldMkLst>
          <pc:docMk/>
          <pc:sldMk cId="0" sldId="256"/>
        </pc:sldMkLst>
      </pc:sldChg>
      <pc:sldChg chg="modSp add mod">
        <pc:chgData name="Widergren, Steve E" userId="d3a4784a-bf72-4e49-ae93-174b84cb79d1" providerId="ADAL" clId="{7A56615D-1549-4D84-910C-A1934CA5C502}" dt="2022-06-08T23:58:46.128" v="2953" actId="20577"/>
        <pc:sldMkLst>
          <pc:docMk/>
          <pc:sldMk cId="0" sldId="257"/>
        </pc:sldMkLst>
        <pc:spChg chg="mod">
          <ac:chgData name="Widergren, Steve E" userId="d3a4784a-bf72-4e49-ae93-174b84cb79d1" providerId="ADAL" clId="{7A56615D-1549-4D84-910C-A1934CA5C502}" dt="2022-06-08T21:17:03.325" v="362" actId="404"/>
          <ac:spMkLst>
            <pc:docMk/>
            <pc:sldMk cId="0" sldId="257"/>
            <ac:spMk id="247" creationId="{00000000-0000-0000-0000-000000000000}"/>
          </ac:spMkLst>
        </pc:spChg>
        <pc:spChg chg="mod">
          <ac:chgData name="Widergren, Steve E" userId="d3a4784a-bf72-4e49-ae93-174b84cb79d1" providerId="ADAL" clId="{7A56615D-1549-4D84-910C-A1934CA5C502}" dt="2022-06-08T23:58:46.128" v="2953" actId="20577"/>
          <ac:spMkLst>
            <pc:docMk/>
            <pc:sldMk cId="0" sldId="257"/>
            <ac:spMk id="248" creationId="{00000000-0000-0000-0000-000000000000}"/>
          </ac:spMkLst>
        </pc:spChg>
      </pc:sldChg>
      <pc:sldChg chg="del">
        <pc:chgData name="Widergren, Steve E" userId="d3a4784a-bf72-4e49-ae93-174b84cb79d1" providerId="ADAL" clId="{7A56615D-1549-4D84-910C-A1934CA5C502}" dt="2022-06-08T22:56:55.481" v="526" actId="47"/>
        <pc:sldMkLst>
          <pc:docMk/>
          <pc:sldMk cId="0" sldId="261"/>
        </pc:sldMkLst>
      </pc:sldChg>
      <pc:sldChg chg="del">
        <pc:chgData name="Widergren, Steve E" userId="d3a4784a-bf72-4e49-ae93-174b84cb79d1" providerId="ADAL" clId="{7A56615D-1549-4D84-910C-A1934CA5C502}" dt="2022-06-08T22:57:06.348" v="527" actId="47"/>
        <pc:sldMkLst>
          <pc:docMk/>
          <pc:sldMk cId="1781610185" sldId="272"/>
        </pc:sldMkLst>
      </pc:sldChg>
      <pc:sldChg chg="del">
        <pc:chgData name="Widergren, Steve E" userId="d3a4784a-bf72-4e49-ae93-174b84cb79d1" providerId="ADAL" clId="{7A56615D-1549-4D84-910C-A1934CA5C502}" dt="2022-06-08T22:57:27.739" v="529" actId="47"/>
        <pc:sldMkLst>
          <pc:docMk/>
          <pc:sldMk cId="2059894297" sldId="273"/>
        </pc:sldMkLst>
      </pc:sldChg>
      <pc:sldChg chg="del">
        <pc:chgData name="Widergren, Steve E" userId="d3a4784a-bf72-4e49-ae93-174b84cb79d1" providerId="ADAL" clId="{7A56615D-1549-4D84-910C-A1934CA5C502}" dt="2022-06-08T22:57:20.185" v="528" actId="47"/>
        <pc:sldMkLst>
          <pc:docMk/>
          <pc:sldMk cId="1844728225" sldId="274"/>
        </pc:sldMkLst>
      </pc:sldChg>
      <pc:sldChg chg="del">
        <pc:chgData name="Widergren, Steve E" userId="d3a4784a-bf72-4e49-ae93-174b84cb79d1" providerId="ADAL" clId="{7A56615D-1549-4D84-910C-A1934CA5C502}" dt="2022-06-08T22:57:28.976" v="530" actId="47"/>
        <pc:sldMkLst>
          <pc:docMk/>
          <pc:sldMk cId="4128145491" sldId="275"/>
        </pc:sldMkLst>
      </pc:sldChg>
      <pc:sldChg chg="del">
        <pc:chgData name="Widergren, Steve E" userId="d3a4784a-bf72-4e49-ae93-174b84cb79d1" providerId="ADAL" clId="{7A56615D-1549-4D84-910C-A1934CA5C502}" dt="2022-06-08T22:57:29.013" v="531" actId="47"/>
        <pc:sldMkLst>
          <pc:docMk/>
          <pc:sldMk cId="1834362688" sldId="276"/>
        </pc:sldMkLst>
      </pc:sldChg>
      <pc:sldChg chg="del">
        <pc:chgData name="Widergren, Steve E" userId="d3a4784a-bf72-4e49-ae93-174b84cb79d1" providerId="ADAL" clId="{7A56615D-1549-4D84-910C-A1934CA5C502}" dt="2022-06-08T22:57:33.339" v="532" actId="47"/>
        <pc:sldMkLst>
          <pc:docMk/>
          <pc:sldMk cId="638831213" sldId="277"/>
        </pc:sldMkLst>
      </pc:sldChg>
      <pc:sldChg chg="modSp new mod">
        <pc:chgData name="Widergren, Steve E" userId="d3a4784a-bf72-4e49-ae93-174b84cb79d1" providerId="ADAL" clId="{7A56615D-1549-4D84-910C-A1934CA5C502}" dt="2022-06-09T18:52:08.487" v="5020" actId="113"/>
        <pc:sldMkLst>
          <pc:docMk/>
          <pc:sldMk cId="3931165191" sldId="278"/>
        </pc:sldMkLst>
        <pc:spChg chg="mod">
          <ac:chgData name="Widergren, Steve E" userId="d3a4784a-bf72-4e49-ae93-174b84cb79d1" providerId="ADAL" clId="{7A56615D-1549-4D84-910C-A1934CA5C502}" dt="2022-06-09T18:52:08.487" v="5020" actId="113"/>
          <ac:spMkLst>
            <pc:docMk/>
            <pc:sldMk cId="3931165191" sldId="278"/>
            <ac:spMk id="2" creationId="{1C7F96F7-87BD-43C3-887B-5DB96DA27E9F}"/>
          </ac:spMkLst>
        </pc:spChg>
        <pc:spChg chg="mod">
          <ac:chgData name="Widergren, Steve E" userId="d3a4784a-bf72-4e49-ae93-174b84cb79d1" providerId="ADAL" clId="{7A56615D-1549-4D84-910C-A1934CA5C502}" dt="2022-06-08T23:00:21.125" v="674" actId="20577"/>
          <ac:spMkLst>
            <pc:docMk/>
            <pc:sldMk cId="3931165191" sldId="278"/>
            <ac:spMk id="5" creationId="{7A339CFB-3F19-46C9-8114-7490FFF07749}"/>
          </ac:spMkLst>
        </pc:spChg>
      </pc:sldChg>
      <pc:sldChg chg="modSp new mod modAnim">
        <pc:chgData name="Widergren, Steve E" userId="d3a4784a-bf72-4e49-ae93-174b84cb79d1" providerId="ADAL" clId="{7A56615D-1549-4D84-910C-A1934CA5C502}" dt="2022-06-13T23:56:06.534" v="10583"/>
        <pc:sldMkLst>
          <pc:docMk/>
          <pc:sldMk cId="1416169701" sldId="279"/>
        </pc:sldMkLst>
        <pc:spChg chg="mod">
          <ac:chgData name="Widergren, Steve E" userId="d3a4784a-bf72-4e49-ae93-174b84cb79d1" providerId="ADAL" clId="{7A56615D-1549-4D84-910C-A1934CA5C502}" dt="2022-06-09T18:52:12.552" v="5021" actId="113"/>
          <ac:spMkLst>
            <pc:docMk/>
            <pc:sldMk cId="1416169701" sldId="279"/>
            <ac:spMk id="2" creationId="{7804111E-E57E-4626-AD99-2B2A2383AD73}"/>
          </ac:spMkLst>
        </pc:spChg>
        <pc:spChg chg="mod">
          <ac:chgData name="Widergren, Steve E" userId="d3a4784a-bf72-4e49-ae93-174b84cb79d1" providerId="ADAL" clId="{7A56615D-1549-4D84-910C-A1934CA5C502}" dt="2022-06-09T15:32:00.354" v="3896" actId="207"/>
          <ac:spMkLst>
            <pc:docMk/>
            <pc:sldMk cId="1416169701" sldId="279"/>
            <ac:spMk id="5" creationId="{6187AC05-DF87-4046-B9A8-4A4E818F009B}"/>
          </ac:spMkLst>
        </pc:spChg>
      </pc:sldChg>
      <pc:sldChg chg="addSp modSp new mod ord">
        <pc:chgData name="Widergren, Steve E" userId="d3a4784a-bf72-4e49-ae93-174b84cb79d1" providerId="ADAL" clId="{7A56615D-1549-4D84-910C-A1934CA5C502}" dt="2022-06-10T19:28:14.566" v="10365" actId="20577"/>
        <pc:sldMkLst>
          <pc:docMk/>
          <pc:sldMk cId="2604913416" sldId="280"/>
        </pc:sldMkLst>
        <pc:spChg chg="mod">
          <ac:chgData name="Widergren, Steve E" userId="d3a4784a-bf72-4e49-ae93-174b84cb79d1" providerId="ADAL" clId="{7A56615D-1549-4D84-910C-A1934CA5C502}" dt="2022-06-09T18:52:17.070" v="5022" actId="113"/>
          <ac:spMkLst>
            <pc:docMk/>
            <pc:sldMk cId="2604913416" sldId="280"/>
            <ac:spMk id="2" creationId="{2D12B817-1A52-4FB0-8E5B-6B3B3D1E56C3}"/>
          </ac:spMkLst>
        </pc:spChg>
        <pc:spChg chg="mod">
          <ac:chgData name="Widergren, Steve E" userId="d3a4784a-bf72-4e49-ae93-174b84cb79d1" providerId="ADAL" clId="{7A56615D-1549-4D84-910C-A1934CA5C502}" dt="2022-06-10T19:28:14.566" v="10365" actId="20577"/>
          <ac:spMkLst>
            <pc:docMk/>
            <pc:sldMk cId="2604913416" sldId="280"/>
            <ac:spMk id="5" creationId="{1822EE6F-96F1-4B17-8BB8-0B73A6BB7163}"/>
          </ac:spMkLst>
        </pc:spChg>
        <pc:spChg chg="add mod">
          <ac:chgData name="Widergren, Steve E" userId="d3a4784a-bf72-4e49-ae93-174b84cb79d1" providerId="ADAL" clId="{7A56615D-1549-4D84-910C-A1934CA5C502}" dt="2022-06-10T19:25:01.994" v="10327" actId="14100"/>
          <ac:spMkLst>
            <pc:docMk/>
            <pc:sldMk cId="2604913416" sldId="280"/>
            <ac:spMk id="6" creationId="{5A62976E-617D-4960-9717-884220E0D630}"/>
          </ac:spMkLst>
        </pc:spChg>
      </pc:sldChg>
      <pc:sldChg chg="addSp delSp modSp add mod chgLayout">
        <pc:chgData name="Widergren, Steve E" userId="d3a4784a-bf72-4e49-ae93-174b84cb79d1" providerId="ADAL" clId="{7A56615D-1549-4D84-910C-A1934CA5C502}" dt="2022-06-09T21:40:09.301" v="10154" actId="6549"/>
        <pc:sldMkLst>
          <pc:docMk/>
          <pc:sldMk cId="2701996291" sldId="281"/>
        </pc:sldMkLst>
        <pc:spChg chg="mod ord">
          <ac:chgData name="Widergren, Steve E" userId="d3a4784a-bf72-4e49-ae93-174b84cb79d1" providerId="ADAL" clId="{7A56615D-1549-4D84-910C-A1934CA5C502}" dt="2022-06-09T18:52:52.776" v="5029" actId="20577"/>
          <ac:spMkLst>
            <pc:docMk/>
            <pc:sldMk cId="2701996291" sldId="281"/>
            <ac:spMk id="2" creationId="{9113DCC6-1984-4742-972E-6C042A332D34}"/>
          </ac:spMkLst>
        </pc:spChg>
        <pc:spChg chg="mod ord">
          <ac:chgData name="Widergren, Steve E" userId="d3a4784a-bf72-4e49-ae93-174b84cb79d1" providerId="ADAL" clId="{7A56615D-1549-4D84-910C-A1934CA5C502}" dt="2022-06-09T18:51:59.850" v="5019" actId="700"/>
          <ac:spMkLst>
            <pc:docMk/>
            <pc:sldMk cId="2701996291" sldId="281"/>
            <ac:spMk id="3" creationId="{9A222820-EF7B-4E94-8E56-A4A43EA1EC9D}"/>
          </ac:spMkLst>
        </pc:spChg>
        <pc:spChg chg="mod ord">
          <ac:chgData name="Widergren, Steve E" userId="d3a4784a-bf72-4e49-ae93-174b84cb79d1" providerId="ADAL" clId="{7A56615D-1549-4D84-910C-A1934CA5C502}" dt="2022-06-09T18:51:59.850" v="5019" actId="700"/>
          <ac:spMkLst>
            <pc:docMk/>
            <pc:sldMk cId="2701996291" sldId="281"/>
            <ac:spMk id="4" creationId="{B25986E6-B981-4257-99F3-5E2637A0F28D}"/>
          </ac:spMkLst>
        </pc:spChg>
        <pc:spChg chg="del">
          <ac:chgData name="Widergren, Steve E" userId="d3a4784a-bf72-4e49-ae93-174b84cb79d1" providerId="ADAL" clId="{7A56615D-1549-4D84-910C-A1934CA5C502}" dt="2022-06-09T18:51:59.850" v="5019" actId="700"/>
          <ac:spMkLst>
            <pc:docMk/>
            <pc:sldMk cId="2701996291" sldId="281"/>
            <ac:spMk id="5" creationId="{9F2C4CE5-353A-4D5A-9ADF-5A84F7BAC05D}"/>
          </ac:spMkLst>
        </pc:spChg>
        <pc:spChg chg="add mod ord">
          <ac:chgData name="Widergren, Steve E" userId="d3a4784a-bf72-4e49-ae93-174b84cb79d1" providerId="ADAL" clId="{7A56615D-1549-4D84-910C-A1934CA5C502}" dt="2022-06-09T21:40:09.301" v="10154" actId="6549"/>
          <ac:spMkLst>
            <pc:docMk/>
            <pc:sldMk cId="2701996291" sldId="281"/>
            <ac:spMk id="6" creationId="{DB62F01A-08D5-41CD-BB53-3D50EE3EEAE7}"/>
          </ac:spMkLst>
        </pc:spChg>
      </pc:sldChg>
      <pc:sldChg chg="new del">
        <pc:chgData name="Widergren, Steve E" userId="d3a4784a-bf72-4e49-ae93-174b84cb79d1" providerId="ADAL" clId="{7A56615D-1549-4D84-910C-A1934CA5C502}" dt="2022-06-08T23:02:54.716" v="765" actId="47"/>
        <pc:sldMkLst>
          <pc:docMk/>
          <pc:sldMk cId="4116837956" sldId="281"/>
        </pc:sldMkLst>
      </pc:sldChg>
      <pc:sldChg chg="new del">
        <pc:chgData name="Widergren, Steve E" userId="d3a4784a-bf72-4e49-ae93-174b84cb79d1" providerId="ADAL" clId="{7A56615D-1549-4D84-910C-A1934CA5C502}" dt="2022-06-08T23:02:55.264" v="766" actId="47"/>
        <pc:sldMkLst>
          <pc:docMk/>
          <pc:sldMk cId="2958234868" sldId="282"/>
        </pc:sldMkLst>
      </pc:sldChg>
      <pc:sldChg chg="addSp delSp modSp add mod">
        <pc:chgData name="Widergren, Steve E" userId="d3a4784a-bf72-4e49-ae93-174b84cb79d1" providerId="ADAL" clId="{7A56615D-1549-4D84-910C-A1934CA5C502}" dt="2022-06-10T19:45:35.130" v="10457" actId="20577"/>
        <pc:sldMkLst>
          <pc:docMk/>
          <pc:sldMk cId="3123135178" sldId="282"/>
        </pc:sldMkLst>
        <pc:spChg chg="mod">
          <ac:chgData name="Widergren, Steve E" userId="d3a4784a-bf72-4e49-ae93-174b84cb79d1" providerId="ADAL" clId="{7A56615D-1549-4D84-910C-A1934CA5C502}" dt="2022-06-09T20:15:28.894" v="8065" actId="20577"/>
          <ac:spMkLst>
            <pc:docMk/>
            <pc:sldMk cId="3123135178" sldId="282"/>
            <ac:spMk id="2" creationId="{E18AB794-D608-48DD-836E-CE7FF03CD079}"/>
          </ac:spMkLst>
        </pc:spChg>
        <pc:spChg chg="del">
          <ac:chgData name="Widergren, Steve E" userId="d3a4784a-bf72-4e49-ae93-174b84cb79d1" providerId="ADAL" clId="{7A56615D-1549-4D84-910C-A1934CA5C502}" dt="2022-06-09T20:09:29.947" v="8050" actId="478"/>
          <ac:spMkLst>
            <pc:docMk/>
            <pc:sldMk cId="3123135178" sldId="282"/>
            <ac:spMk id="5" creationId="{0C0FF14C-C97D-43CA-B782-54C41D00C7B0}"/>
          </ac:spMkLst>
        </pc:spChg>
        <pc:spChg chg="add mod">
          <ac:chgData name="Widergren, Steve E" userId="d3a4784a-bf72-4e49-ae93-174b84cb79d1" providerId="ADAL" clId="{7A56615D-1549-4D84-910C-A1934CA5C502}" dt="2022-06-09T20:09:42.044" v="8051" actId="1076"/>
          <ac:spMkLst>
            <pc:docMk/>
            <pc:sldMk cId="3123135178" sldId="282"/>
            <ac:spMk id="7" creationId="{3A9B2C37-B76D-4F5A-8013-032E37DABA8C}"/>
          </ac:spMkLst>
        </pc:spChg>
        <pc:spChg chg="mod">
          <ac:chgData name="Widergren, Steve E" userId="d3a4784a-bf72-4e49-ae93-174b84cb79d1" providerId="ADAL" clId="{7A56615D-1549-4D84-910C-A1934CA5C502}" dt="2022-06-09T20:11:56.461" v="8055"/>
          <ac:spMkLst>
            <pc:docMk/>
            <pc:sldMk cId="3123135178" sldId="282"/>
            <ac:spMk id="11" creationId="{A9C1D8B7-3FFA-49EF-AA56-8EE14A0C5401}"/>
          </ac:spMkLst>
        </pc:spChg>
        <pc:spChg chg="mod">
          <ac:chgData name="Widergren, Steve E" userId="d3a4784a-bf72-4e49-ae93-174b84cb79d1" providerId="ADAL" clId="{7A56615D-1549-4D84-910C-A1934CA5C502}" dt="2022-06-10T19:45:35.130" v="10457" actId="20577"/>
          <ac:spMkLst>
            <pc:docMk/>
            <pc:sldMk cId="3123135178" sldId="282"/>
            <ac:spMk id="12" creationId="{3F6B4678-9901-46D6-8CDD-7F1B4A0D01F7}"/>
          </ac:spMkLst>
        </pc:spChg>
        <pc:grpChg chg="add mod">
          <ac:chgData name="Widergren, Steve E" userId="d3a4784a-bf72-4e49-ae93-174b84cb79d1" providerId="ADAL" clId="{7A56615D-1549-4D84-910C-A1934CA5C502}" dt="2022-06-09T20:11:56.461" v="8055"/>
          <ac:grpSpMkLst>
            <pc:docMk/>
            <pc:sldMk cId="3123135178" sldId="282"/>
            <ac:grpSpMk id="9" creationId="{E1AE5405-B075-4CE0-A839-923953767B05}"/>
          </ac:grpSpMkLst>
        </pc:grpChg>
        <pc:picChg chg="add del mod">
          <ac:chgData name="Widergren, Steve E" userId="d3a4784a-bf72-4e49-ae93-174b84cb79d1" providerId="ADAL" clId="{7A56615D-1549-4D84-910C-A1934CA5C502}" dt="2022-06-09T20:10:00.846" v="8052" actId="478"/>
          <ac:picMkLst>
            <pc:docMk/>
            <pc:sldMk cId="3123135178" sldId="282"/>
            <ac:picMk id="6" creationId="{87FAF2E6-57A8-44FC-81F1-6AE0186255EC}"/>
          </ac:picMkLst>
        </pc:picChg>
        <pc:picChg chg="add del mod">
          <ac:chgData name="Widergren, Steve E" userId="d3a4784a-bf72-4e49-ae93-174b84cb79d1" providerId="ADAL" clId="{7A56615D-1549-4D84-910C-A1934CA5C502}" dt="2022-06-09T20:11:35.032" v="8054"/>
          <ac:picMkLst>
            <pc:docMk/>
            <pc:sldMk cId="3123135178" sldId="282"/>
            <ac:picMk id="8" creationId="{CF1F3CBD-4B6A-4173-BA83-57CDF3F22E0C}"/>
          </ac:picMkLst>
        </pc:picChg>
        <pc:picChg chg="mod">
          <ac:chgData name="Widergren, Steve E" userId="d3a4784a-bf72-4e49-ae93-174b84cb79d1" providerId="ADAL" clId="{7A56615D-1549-4D84-910C-A1934CA5C502}" dt="2022-06-09T20:11:56.461" v="8055"/>
          <ac:picMkLst>
            <pc:docMk/>
            <pc:sldMk cId="3123135178" sldId="282"/>
            <ac:picMk id="10" creationId="{A258B415-9D41-4EB6-82AE-8015F7DE553E}"/>
          </ac:picMkLst>
        </pc:picChg>
      </pc:sldChg>
      <pc:sldChg chg="new del">
        <pc:chgData name="Widergren, Steve E" userId="d3a4784a-bf72-4e49-ae93-174b84cb79d1" providerId="ADAL" clId="{7A56615D-1549-4D84-910C-A1934CA5C502}" dt="2022-06-08T23:02:55.908" v="767" actId="47"/>
        <pc:sldMkLst>
          <pc:docMk/>
          <pc:sldMk cId="394753056" sldId="283"/>
        </pc:sldMkLst>
      </pc:sldChg>
      <pc:sldChg chg="modSp add mod modAnim">
        <pc:chgData name="Widergren, Steve E" userId="d3a4784a-bf72-4e49-ae93-174b84cb79d1" providerId="ADAL" clId="{7A56615D-1549-4D84-910C-A1934CA5C502}" dt="2022-06-13T23:58:54.191" v="10588"/>
        <pc:sldMkLst>
          <pc:docMk/>
          <pc:sldMk cId="2845927745" sldId="283"/>
        </pc:sldMkLst>
        <pc:spChg chg="mod">
          <ac:chgData name="Widergren, Steve E" userId="d3a4784a-bf72-4e49-ae93-174b84cb79d1" providerId="ADAL" clId="{7A56615D-1549-4D84-910C-A1934CA5C502}" dt="2022-06-09T18:53:14.154" v="5041" actId="20577"/>
          <ac:spMkLst>
            <pc:docMk/>
            <pc:sldMk cId="2845927745" sldId="283"/>
            <ac:spMk id="2" creationId="{F58D0D18-D4A0-4105-A657-A88C4A3D6488}"/>
          </ac:spMkLst>
        </pc:spChg>
        <pc:spChg chg="mod">
          <ac:chgData name="Widergren, Steve E" userId="d3a4784a-bf72-4e49-ae93-174b84cb79d1" providerId="ADAL" clId="{7A56615D-1549-4D84-910C-A1934CA5C502}" dt="2022-06-10T19:50:31.288" v="10581" actId="20577"/>
          <ac:spMkLst>
            <pc:docMk/>
            <pc:sldMk cId="2845927745" sldId="283"/>
            <ac:spMk id="5" creationId="{885ED0F2-09A2-43E9-9DD3-B0F11D6812A0}"/>
          </ac:spMkLst>
        </pc:spChg>
      </pc:sldChg>
      <pc:sldChg chg="modSp add mod">
        <pc:chgData name="Widergren, Steve E" userId="d3a4784a-bf72-4e49-ae93-174b84cb79d1" providerId="ADAL" clId="{7A56615D-1549-4D84-910C-A1934CA5C502}" dt="2022-06-09T21:48:13.879" v="10227" actId="20577"/>
        <pc:sldMkLst>
          <pc:docMk/>
          <pc:sldMk cId="4137996307" sldId="284"/>
        </pc:sldMkLst>
        <pc:spChg chg="mod">
          <ac:chgData name="Widergren, Steve E" userId="d3a4784a-bf72-4e49-ae93-174b84cb79d1" providerId="ADAL" clId="{7A56615D-1549-4D84-910C-A1934CA5C502}" dt="2022-06-09T18:54:59.044" v="5065" actId="6549"/>
          <ac:spMkLst>
            <pc:docMk/>
            <pc:sldMk cId="4137996307" sldId="284"/>
            <ac:spMk id="2" creationId="{ECC0035B-A32A-49A4-BE06-E0F44C261013}"/>
          </ac:spMkLst>
        </pc:spChg>
        <pc:spChg chg="mod">
          <ac:chgData name="Widergren, Steve E" userId="d3a4784a-bf72-4e49-ae93-174b84cb79d1" providerId="ADAL" clId="{7A56615D-1549-4D84-910C-A1934CA5C502}" dt="2022-06-09T21:48:13.879" v="10227" actId="20577"/>
          <ac:spMkLst>
            <pc:docMk/>
            <pc:sldMk cId="4137996307" sldId="284"/>
            <ac:spMk id="5" creationId="{DA5DD29A-99E5-416E-8CB6-8B0ECAFA91B7}"/>
          </ac:spMkLst>
        </pc:spChg>
      </pc:sldChg>
      <pc:sldChg chg="modSp new mod ord modAnim">
        <pc:chgData name="Widergren, Steve E" userId="d3a4784a-bf72-4e49-ae93-174b84cb79d1" providerId="ADAL" clId="{7A56615D-1549-4D84-910C-A1934CA5C502}" dt="2022-06-13T23:57:08.889" v="10584"/>
        <pc:sldMkLst>
          <pc:docMk/>
          <pc:sldMk cId="751625270" sldId="285"/>
        </pc:sldMkLst>
        <pc:spChg chg="mod">
          <ac:chgData name="Widergren, Steve E" userId="d3a4784a-bf72-4e49-ae93-174b84cb79d1" providerId="ADAL" clId="{7A56615D-1549-4D84-910C-A1934CA5C502}" dt="2022-06-09T18:52:22.047" v="5023" actId="113"/>
          <ac:spMkLst>
            <pc:docMk/>
            <pc:sldMk cId="751625270" sldId="285"/>
            <ac:spMk id="2" creationId="{3CE85F5F-D889-4C88-8BBE-43E103BA94D3}"/>
          </ac:spMkLst>
        </pc:spChg>
        <pc:spChg chg="mod">
          <ac:chgData name="Widergren, Steve E" userId="d3a4784a-bf72-4e49-ae93-174b84cb79d1" providerId="ADAL" clId="{7A56615D-1549-4D84-910C-A1934CA5C502}" dt="2022-06-10T19:41:41.691" v="10425" actId="20577"/>
          <ac:spMkLst>
            <pc:docMk/>
            <pc:sldMk cId="751625270" sldId="285"/>
            <ac:spMk id="5" creationId="{8A85D9DA-EABE-4C26-BF5D-054DDE805898}"/>
          </ac:spMkLst>
        </pc:spChg>
      </pc:sldChg>
      <pc:sldChg chg="modSp new mod">
        <pc:chgData name="Widergren, Steve E" userId="d3a4784a-bf72-4e49-ae93-174b84cb79d1" providerId="ADAL" clId="{7A56615D-1549-4D84-910C-A1934CA5C502}" dt="2022-06-14T18:42:16.994" v="10597" actId="20577"/>
        <pc:sldMkLst>
          <pc:docMk/>
          <pc:sldMk cId="714530776" sldId="286"/>
        </pc:sldMkLst>
        <pc:spChg chg="mod">
          <ac:chgData name="Widergren, Steve E" userId="d3a4784a-bf72-4e49-ae93-174b84cb79d1" providerId="ADAL" clId="{7A56615D-1549-4D84-910C-A1934CA5C502}" dt="2022-06-09T19:32:48.210" v="5803" actId="20577"/>
          <ac:spMkLst>
            <pc:docMk/>
            <pc:sldMk cId="714530776" sldId="286"/>
            <ac:spMk id="2" creationId="{5694F494-316C-4514-A9E9-6153159C055D}"/>
          </ac:spMkLst>
        </pc:spChg>
        <pc:spChg chg="mod">
          <ac:chgData name="Widergren, Steve E" userId="d3a4784a-bf72-4e49-ae93-174b84cb79d1" providerId="ADAL" clId="{7A56615D-1549-4D84-910C-A1934CA5C502}" dt="2022-06-14T18:42:16.994" v="10597" actId="20577"/>
          <ac:spMkLst>
            <pc:docMk/>
            <pc:sldMk cId="714530776" sldId="286"/>
            <ac:spMk id="5" creationId="{EDD778C4-1571-44B9-A2FF-8812676DA27A}"/>
          </ac:spMkLst>
        </pc:spChg>
      </pc:sldChg>
      <pc:sldChg chg="addSp delSp modSp new mod">
        <pc:chgData name="Widergren, Steve E" userId="d3a4784a-bf72-4e49-ae93-174b84cb79d1" providerId="ADAL" clId="{7A56615D-1549-4D84-910C-A1934CA5C502}" dt="2022-06-09T20:18:31.075" v="8140" actId="20577"/>
        <pc:sldMkLst>
          <pc:docMk/>
          <pc:sldMk cId="133206544" sldId="287"/>
        </pc:sldMkLst>
        <pc:spChg chg="mod">
          <ac:chgData name="Widergren, Steve E" userId="d3a4784a-bf72-4e49-ae93-174b84cb79d1" providerId="ADAL" clId="{7A56615D-1549-4D84-910C-A1934CA5C502}" dt="2022-06-09T20:18:31.075" v="8140" actId="20577"/>
          <ac:spMkLst>
            <pc:docMk/>
            <pc:sldMk cId="133206544" sldId="287"/>
            <ac:spMk id="2" creationId="{7C5D4C80-B59B-4ED4-A68C-10559435E970}"/>
          </ac:spMkLst>
        </pc:spChg>
        <pc:spChg chg="del">
          <ac:chgData name="Widergren, Steve E" userId="d3a4784a-bf72-4e49-ae93-174b84cb79d1" providerId="ADAL" clId="{7A56615D-1549-4D84-910C-A1934CA5C502}" dt="2022-06-09T20:17:03.778" v="8067" actId="478"/>
          <ac:spMkLst>
            <pc:docMk/>
            <pc:sldMk cId="133206544" sldId="287"/>
            <ac:spMk id="5" creationId="{5A8E3FAA-4D12-4F50-87B2-AD015016A62A}"/>
          </ac:spMkLst>
        </pc:spChg>
        <pc:picChg chg="add mod">
          <ac:chgData name="Widergren, Steve E" userId="d3a4784a-bf72-4e49-ae93-174b84cb79d1" providerId="ADAL" clId="{7A56615D-1549-4D84-910C-A1934CA5C502}" dt="2022-06-09T20:17:25.785" v="8072" actId="1076"/>
          <ac:picMkLst>
            <pc:docMk/>
            <pc:sldMk cId="133206544" sldId="287"/>
            <ac:picMk id="6" creationId="{784F9F3C-5C9A-42BA-B4A2-D4F0030242DB}"/>
          </ac:picMkLst>
        </pc:picChg>
      </pc:sldChg>
      <pc:sldChg chg="addSp delSp modSp new mod">
        <pc:chgData name="Widergren, Steve E" userId="d3a4784a-bf72-4e49-ae93-174b84cb79d1" providerId="ADAL" clId="{7A56615D-1549-4D84-910C-A1934CA5C502}" dt="2022-06-09T21:50:32.705" v="10236" actId="12385"/>
        <pc:sldMkLst>
          <pc:docMk/>
          <pc:sldMk cId="4266165740" sldId="288"/>
        </pc:sldMkLst>
        <pc:spChg chg="mod">
          <ac:chgData name="Widergren, Steve E" userId="d3a4784a-bf72-4e49-ae93-174b84cb79d1" providerId="ADAL" clId="{7A56615D-1549-4D84-910C-A1934CA5C502}" dt="2022-06-09T20:43:37.806" v="8289" actId="20577"/>
          <ac:spMkLst>
            <pc:docMk/>
            <pc:sldMk cId="4266165740" sldId="288"/>
            <ac:spMk id="2" creationId="{481E5526-BA45-4BC5-88F0-B4A7F7FD7F4E}"/>
          </ac:spMkLst>
        </pc:spChg>
        <pc:spChg chg="del">
          <ac:chgData name="Widergren, Steve E" userId="d3a4784a-bf72-4e49-ae93-174b84cb79d1" providerId="ADAL" clId="{7A56615D-1549-4D84-910C-A1934CA5C502}" dt="2022-06-09T20:33:20.988" v="8142" actId="478"/>
          <ac:spMkLst>
            <pc:docMk/>
            <pc:sldMk cId="4266165740" sldId="288"/>
            <ac:spMk id="5" creationId="{CD27329F-045F-48CC-B586-A2A6CE584F16}"/>
          </ac:spMkLst>
        </pc:spChg>
        <pc:graphicFrameChg chg="add mod modGraphic">
          <ac:chgData name="Widergren, Steve E" userId="d3a4784a-bf72-4e49-ae93-174b84cb79d1" providerId="ADAL" clId="{7A56615D-1549-4D84-910C-A1934CA5C502}" dt="2022-06-09T21:50:32.705" v="10236" actId="12385"/>
          <ac:graphicFrameMkLst>
            <pc:docMk/>
            <pc:sldMk cId="4266165740" sldId="288"/>
            <ac:graphicFrameMk id="6" creationId="{D01603FF-7BF9-4F23-A85C-60D9E1A8759F}"/>
          </ac:graphicFrameMkLst>
        </pc:graphicFrameChg>
      </pc:sldChg>
      <pc:sldMasterChg chg="modSp delSldLayout modSldLayout">
        <pc:chgData name="Widergren, Steve E" userId="d3a4784a-bf72-4e49-ae93-174b84cb79d1" providerId="ADAL" clId="{7A56615D-1549-4D84-910C-A1934CA5C502}" dt="2022-06-09T18:51:23.295" v="5018" actId="1076"/>
        <pc:sldMasterMkLst>
          <pc:docMk/>
          <pc:sldMasterMk cId="0" sldId="2147483648"/>
        </pc:sldMasterMkLst>
        <pc:spChg chg="mod">
          <ac:chgData name="Widergren, Steve E" userId="d3a4784a-bf72-4e49-ae93-174b84cb79d1" providerId="ADAL" clId="{7A56615D-1549-4D84-910C-A1934CA5C502}" dt="2022-06-08T19:19:12.936" v="253" actId="255"/>
          <ac:spMkLst>
            <pc:docMk/>
            <pc:sldMasterMk cId="0" sldId="2147483648"/>
            <ac:spMk id="12" creationId="{00000000-0000-0000-0000-000000000000}"/>
          </ac:spMkLst>
        </pc:spChg>
        <pc:sldLayoutChg chg="modSp">
          <pc:chgData name="Widergren, Steve E" userId="d3a4784a-bf72-4e49-ae93-174b84cb79d1" providerId="ADAL" clId="{7A56615D-1549-4D84-910C-A1934CA5C502}" dt="2022-06-08T19:16:17.084" v="207" actId="403"/>
          <pc:sldLayoutMkLst>
            <pc:docMk/>
            <pc:sldMasterMk cId="0" sldId="2147483648"/>
            <pc:sldLayoutMk cId="0" sldId="2147483651"/>
          </pc:sldLayoutMkLst>
          <pc:spChg chg="mod">
            <ac:chgData name="Widergren, Steve E" userId="d3a4784a-bf72-4e49-ae93-174b84cb79d1" providerId="ADAL" clId="{7A56615D-1549-4D84-910C-A1934CA5C502}" dt="2022-06-08T19:16:17.084" v="207" actId="403"/>
            <ac:spMkLst>
              <pc:docMk/>
              <pc:sldMasterMk cId="0" sldId="2147483648"/>
              <pc:sldLayoutMk cId="0" sldId="2147483651"/>
              <ac:spMk id="40" creationId="{00000000-0000-0000-0000-000000000000}"/>
            </ac:spMkLst>
          </pc:spChg>
        </pc:sldLayoutChg>
        <pc:sldLayoutChg chg="modSp">
          <pc:chgData name="Widergren, Steve E" userId="d3a4784a-bf72-4e49-ae93-174b84cb79d1" providerId="ADAL" clId="{7A56615D-1549-4D84-910C-A1934CA5C502}" dt="2022-06-08T19:16:33.667" v="210" actId="403"/>
          <pc:sldLayoutMkLst>
            <pc:docMk/>
            <pc:sldMasterMk cId="0" sldId="2147483648"/>
            <pc:sldLayoutMk cId="0" sldId="2147483653"/>
          </pc:sldLayoutMkLst>
          <pc:spChg chg="mod">
            <ac:chgData name="Widergren, Steve E" userId="d3a4784a-bf72-4e49-ae93-174b84cb79d1" providerId="ADAL" clId="{7A56615D-1549-4D84-910C-A1934CA5C502}" dt="2022-06-08T19:16:33.667" v="210" actId="403"/>
            <ac:spMkLst>
              <pc:docMk/>
              <pc:sldMasterMk cId="0" sldId="2147483648"/>
              <pc:sldLayoutMk cId="0" sldId="2147483653"/>
              <ac:spMk id="57" creationId="{00000000-0000-0000-0000-000000000000}"/>
            </ac:spMkLst>
          </pc:spChg>
        </pc:sldLayoutChg>
        <pc:sldLayoutChg chg="modSp">
          <pc:chgData name="Widergren, Steve E" userId="d3a4784a-bf72-4e49-ae93-174b84cb79d1" providerId="ADAL" clId="{7A56615D-1549-4D84-910C-A1934CA5C502}" dt="2022-06-08T19:16:41.705" v="213" actId="403"/>
          <pc:sldLayoutMkLst>
            <pc:docMk/>
            <pc:sldMasterMk cId="0" sldId="2147483648"/>
            <pc:sldLayoutMk cId="0" sldId="2147483654"/>
          </pc:sldLayoutMkLst>
          <pc:spChg chg="mod">
            <ac:chgData name="Widergren, Steve E" userId="d3a4784a-bf72-4e49-ae93-174b84cb79d1" providerId="ADAL" clId="{7A56615D-1549-4D84-910C-A1934CA5C502}" dt="2022-06-08T19:16:41.705" v="213" actId="403"/>
            <ac:spMkLst>
              <pc:docMk/>
              <pc:sldMasterMk cId="0" sldId="2147483648"/>
              <pc:sldLayoutMk cId="0" sldId="2147483654"/>
              <ac:spMk id="63" creationId="{00000000-0000-0000-0000-000000000000}"/>
            </ac:spMkLst>
          </pc:spChg>
        </pc:sldLayoutChg>
        <pc:sldLayoutChg chg="modSp">
          <pc:chgData name="Widergren, Steve E" userId="d3a4784a-bf72-4e49-ae93-174b84cb79d1" providerId="ADAL" clId="{7A56615D-1549-4D84-910C-A1934CA5C502}" dt="2022-06-08T19:16:50.392" v="216" actId="403"/>
          <pc:sldLayoutMkLst>
            <pc:docMk/>
            <pc:sldMasterMk cId="0" sldId="2147483648"/>
            <pc:sldLayoutMk cId="0" sldId="2147483655"/>
          </pc:sldLayoutMkLst>
          <pc:spChg chg="mod">
            <ac:chgData name="Widergren, Steve E" userId="d3a4784a-bf72-4e49-ae93-174b84cb79d1" providerId="ADAL" clId="{7A56615D-1549-4D84-910C-A1934CA5C502}" dt="2022-06-08T19:16:50.392" v="216" actId="403"/>
            <ac:spMkLst>
              <pc:docMk/>
              <pc:sldMasterMk cId="0" sldId="2147483648"/>
              <pc:sldLayoutMk cId="0" sldId="2147483655"/>
              <ac:spMk id="72" creationId="{00000000-0000-0000-0000-000000000000}"/>
            </ac:spMkLst>
          </pc:spChg>
        </pc:sldLayoutChg>
        <pc:sldLayoutChg chg="modSp">
          <pc:chgData name="Widergren, Steve E" userId="d3a4784a-bf72-4e49-ae93-174b84cb79d1" providerId="ADAL" clId="{7A56615D-1549-4D84-910C-A1934CA5C502}" dt="2022-06-08T19:17:00.142" v="219" actId="403"/>
          <pc:sldLayoutMkLst>
            <pc:docMk/>
            <pc:sldMasterMk cId="0" sldId="2147483648"/>
            <pc:sldLayoutMk cId="0" sldId="2147483656"/>
          </pc:sldLayoutMkLst>
          <pc:spChg chg="mod">
            <ac:chgData name="Widergren, Steve E" userId="d3a4784a-bf72-4e49-ae93-174b84cb79d1" providerId="ADAL" clId="{7A56615D-1549-4D84-910C-A1934CA5C502}" dt="2022-06-08T19:17:00.142" v="219" actId="403"/>
            <ac:spMkLst>
              <pc:docMk/>
              <pc:sldMasterMk cId="0" sldId="2147483648"/>
              <pc:sldLayoutMk cId="0" sldId="2147483656"/>
              <ac:spMk id="81" creationId="{00000000-0000-0000-0000-000000000000}"/>
            </ac:spMkLst>
          </pc:spChg>
        </pc:sldLayoutChg>
        <pc:sldLayoutChg chg="modSp mod">
          <pc:chgData name="Widergren, Steve E" userId="d3a4784a-bf72-4e49-ae93-174b84cb79d1" providerId="ADAL" clId="{7A56615D-1549-4D84-910C-A1934CA5C502}" dt="2022-06-09T18:51:23.295" v="5018" actId="1076"/>
          <pc:sldLayoutMkLst>
            <pc:docMk/>
            <pc:sldMasterMk cId="0" sldId="2147483648"/>
            <pc:sldLayoutMk cId="0" sldId="2147483657"/>
          </pc:sldLayoutMkLst>
          <pc:spChg chg="mod">
            <ac:chgData name="Widergren, Steve E" userId="d3a4784a-bf72-4e49-ae93-174b84cb79d1" providerId="ADAL" clId="{7A56615D-1549-4D84-910C-A1934CA5C502}" dt="2022-06-09T18:51:23.295" v="5018" actId="1076"/>
            <ac:spMkLst>
              <pc:docMk/>
              <pc:sldMasterMk cId="0" sldId="2147483648"/>
              <pc:sldLayoutMk cId="0" sldId="2147483657"/>
              <ac:spMk id="90" creationId="{00000000-0000-0000-0000-000000000000}"/>
            </ac:spMkLst>
          </pc:spChg>
        </pc:sldLayoutChg>
        <pc:sldLayoutChg chg="modSp">
          <pc:chgData name="Widergren, Steve E" userId="d3a4784a-bf72-4e49-ae93-174b84cb79d1" providerId="ADAL" clId="{7A56615D-1549-4D84-910C-A1934CA5C502}" dt="2022-06-08T19:17:15.911" v="225" actId="403"/>
          <pc:sldLayoutMkLst>
            <pc:docMk/>
            <pc:sldMasterMk cId="0" sldId="2147483648"/>
            <pc:sldLayoutMk cId="0" sldId="2147483658"/>
          </pc:sldLayoutMkLst>
          <pc:spChg chg="mod">
            <ac:chgData name="Widergren, Steve E" userId="d3a4784a-bf72-4e49-ae93-174b84cb79d1" providerId="ADAL" clId="{7A56615D-1549-4D84-910C-A1934CA5C502}" dt="2022-06-08T19:17:15.911" v="225" actId="403"/>
            <ac:spMkLst>
              <pc:docMk/>
              <pc:sldMasterMk cId="0" sldId="2147483648"/>
              <pc:sldLayoutMk cId="0" sldId="2147483658"/>
              <ac:spMk id="94" creationId="{00000000-0000-0000-0000-000000000000}"/>
            </ac:spMkLst>
          </pc:spChg>
        </pc:sldLayoutChg>
        <pc:sldLayoutChg chg="modSp">
          <pc:chgData name="Widergren, Steve E" userId="d3a4784a-bf72-4e49-ae93-174b84cb79d1" providerId="ADAL" clId="{7A56615D-1549-4D84-910C-A1934CA5C502}" dt="2022-06-08T19:17:27.798" v="228" actId="403"/>
          <pc:sldLayoutMkLst>
            <pc:docMk/>
            <pc:sldMasterMk cId="0" sldId="2147483648"/>
            <pc:sldLayoutMk cId="0" sldId="2147483659"/>
          </pc:sldLayoutMkLst>
          <pc:spChg chg="mod">
            <ac:chgData name="Widergren, Steve E" userId="d3a4784a-bf72-4e49-ae93-174b84cb79d1" providerId="ADAL" clId="{7A56615D-1549-4D84-910C-A1934CA5C502}" dt="2022-06-08T19:17:27.798" v="228" actId="403"/>
            <ac:spMkLst>
              <pc:docMk/>
              <pc:sldMasterMk cId="0" sldId="2147483648"/>
              <pc:sldLayoutMk cId="0" sldId="2147483659"/>
              <ac:spMk id="99" creationId="{00000000-0000-0000-0000-000000000000}"/>
            </ac:spMkLst>
          </pc:spChg>
        </pc:sldLayoutChg>
        <pc:sldLayoutChg chg="modSp">
          <pc:chgData name="Widergren, Steve E" userId="d3a4784a-bf72-4e49-ae93-174b84cb79d1" providerId="ADAL" clId="{7A56615D-1549-4D84-910C-A1934CA5C502}" dt="2022-06-08T19:17:38.534" v="231" actId="403"/>
          <pc:sldLayoutMkLst>
            <pc:docMk/>
            <pc:sldMasterMk cId="0" sldId="2147483648"/>
            <pc:sldLayoutMk cId="0" sldId="2147483660"/>
          </pc:sldLayoutMkLst>
          <pc:spChg chg="mod">
            <ac:chgData name="Widergren, Steve E" userId="d3a4784a-bf72-4e49-ae93-174b84cb79d1" providerId="ADAL" clId="{7A56615D-1549-4D84-910C-A1934CA5C502}" dt="2022-06-08T19:17:38.534" v="231" actId="403"/>
            <ac:spMkLst>
              <pc:docMk/>
              <pc:sldMasterMk cId="0" sldId="2147483648"/>
              <pc:sldLayoutMk cId="0" sldId="2147483660"/>
              <ac:spMk id="106" creationId="{00000000-0000-0000-0000-000000000000}"/>
            </ac:spMkLst>
          </pc:spChg>
        </pc:sldLayoutChg>
        <pc:sldLayoutChg chg="del">
          <pc:chgData name="Widergren, Steve E" userId="d3a4784a-bf72-4e49-ae93-174b84cb79d1" providerId="ADAL" clId="{7A56615D-1549-4D84-910C-A1934CA5C502}" dt="2022-06-08T19:19:48.691" v="254" actId="2696"/>
          <pc:sldLayoutMkLst>
            <pc:docMk/>
            <pc:sldMasterMk cId="0" sldId="2147483648"/>
            <pc:sldLayoutMk cId="0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/>
          <p:nvPr/>
        </p:nvSpPr>
        <p:spPr>
          <a:xfrm>
            <a:off x="3" y="0"/>
            <a:ext cx="12191999" cy="68562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51" y="826"/>
            <a:ext cx="12185901" cy="685456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8"/>
          <p:cNvSpPr txBox="1">
            <a:spLocks noGrp="1"/>
          </p:cNvSpPr>
          <p:nvPr>
            <p:ph type="ctrTitle"/>
          </p:nvPr>
        </p:nvSpPr>
        <p:spPr>
          <a:xfrm>
            <a:off x="4" y="2048249"/>
            <a:ext cx="11815505" cy="2202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274300" rIns="274300" bIns="2743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1"/>
          </p:nvPr>
        </p:nvSpPr>
        <p:spPr>
          <a:xfrm>
            <a:off x="270447" y="5117898"/>
            <a:ext cx="1154506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2"/>
          </p:nvPr>
        </p:nvSpPr>
        <p:spPr>
          <a:xfrm>
            <a:off x="270448" y="5400575"/>
            <a:ext cx="11545061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3"/>
          </p:nvPr>
        </p:nvSpPr>
        <p:spPr>
          <a:xfrm>
            <a:off x="268074" y="4661324"/>
            <a:ext cx="1154743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5" name="Google Shape;25;p18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14 Jun 2022</a:t>
            </a:r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8" name="Google Shape;28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78851" y="291613"/>
            <a:ext cx="2241434" cy="6082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9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9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9"/>
          <p:cNvSpPr>
            <a:spLocks noGrp="1"/>
          </p:cNvSpPr>
          <p:nvPr>
            <p:ph type="pic" idx="2"/>
          </p:nvPr>
        </p:nvSpPr>
        <p:spPr>
          <a:xfrm>
            <a:off x="274392" y="1615440"/>
            <a:ext cx="11635611" cy="4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0"/>
          <p:cNvSpPr txBox="1">
            <a:spLocks noGrp="1"/>
          </p:cNvSpPr>
          <p:nvPr>
            <p:ph type="title"/>
          </p:nvPr>
        </p:nvSpPr>
        <p:spPr>
          <a:xfrm>
            <a:off x="274394" y="201168"/>
            <a:ext cx="9034591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0"/>
          <p:cNvSpPr txBox="1">
            <a:spLocks noGrp="1"/>
          </p:cNvSpPr>
          <p:nvPr>
            <p:ph type="sldNum" idx="12"/>
          </p:nvPr>
        </p:nvSpPr>
        <p:spPr>
          <a:xfrm>
            <a:off x="11236618" y="6355899"/>
            <a:ext cx="69156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1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14 Jun 2022</a:t>
            </a:r>
            <a:endParaRPr/>
          </a:p>
        </p:txBody>
      </p:sp>
      <p:sp>
        <p:nvSpPr>
          <p:cNvPr id="113" name="Google Shape;113;p31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1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Slide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2"/>
          <p:cNvSpPr txBox="1">
            <a:spLocks noGrp="1"/>
          </p:cNvSpPr>
          <p:nvPr>
            <p:ph type="title"/>
          </p:nvPr>
        </p:nvSpPr>
        <p:spPr>
          <a:xfrm>
            <a:off x="274394" y="201168"/>
            <a:ext cx="9034591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76769"/>
              </a:buClr>
              <a:buSzPts val="2500"/>
              <a:buFont typeface="Arial"/>
              <a:buNone/>
              <a:defRPr>
                <a:solidFill>
                  <a:srgbClr val="37676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">
  <p:cSld name="CONTENT Slide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3"/>
          <p:cNvSpPr txBox="1">
            <a:spLocks noGrp="1"/>
          </p:cNvSpPr>
          <p:nvPr>
            <p:ph type="title"/>
          </p:nvPr>
        </p:nvSpPr>
        <p:spPr>
          <a:xfrm>
            <a:off x="914400" y="777240"/>
            <a:ext cx="10668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76769"/>
              </a:buClr>
              <a:buSzPts val="2500"/>
              <a:buFont typeface="Arial"/>
              <a:buNone/>
              <a:defRPr>
                <a:solidFill>
                  <a:srgbClr val="37676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3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109728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99A005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376769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99A005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376769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99A005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ntent">
  <p:cSld name="Title + Conten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4"/>
          <p:cNvSpPr/>
          <p:nvPr/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2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4"/>
          <p:cNvSpPr txBox="1">
            <a:spLocks noGrp="1"/>
          </p:cNvSpPr>
          <p:nvPr>
            <p:ph type="sldNum" idx="12"/>
          </p:nvPr>
        </p:nvSpPr>
        <p:spPr>
          <a:xfrm>
            <a:off x="11661915" y="6477000"/>
            <a:ext cx="377685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3" name="Google Shape;123;p34"/>
          <p:cNvSpPr txBox="1">
            <a:spLocks noGrp="1"/>
          </p:cNvSpPr>
          <p:nvPr>
            <p:ph type="title"/>
          </p:nvPr>
        </p:nvSpPr>
        <p:spPr>
          <a:xfrm>
            <a:off x="2667000" y="225779"/>
            <a:ext cx="9144000" cy="109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8722E"/>
              </a:buClr>
              <a:buSzPts val="2250"/>
              <a:buFont typeface="Arial"/>
              <a:buNone/>
              <a:defRPr sz="2250" b="1">
                <a:solidFill>
                  <a:srgbClr val="C8722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4"/>
          <p:cNvSpPr txBox="1">
            <a:spLocks noGrp="1"/>
          </p:cNvSpPr>
          <p:nvPr>
            <p:ph type="body" idx="1"/>
          </p:nvPr>
        </p:nvSpPr>
        <p:spPr>
          <a:xfrm>
            <a:off x="1143000" y="1714501"/>
            <a:ext cx="10668000" cy="457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725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•"/>
              <a:defRPr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7975" algn="l" rtl="0"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Noto Sans Symbols"/>
              <a:buChar char="✔"/>
              <a:defRPr sz="12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–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▪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34"/>
          <p:cNvSpPr txBox="1">
            <a:spLocks noGrp="1"/>
          </p:cNvSpPr>
          <p:nvPr>
            <p:ph type="dt" idx="10"/>
          </p:nvPr>
        </p:nvSpPr>
        <p:spPr>
          <a:xfrm>
            <a:off x="8919508" y="6495963"/>
            <a:ext cx="2590005" cy="36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75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14 Jun 2022</a:t>
            </a:r>
            <a:endParaRPr/>
          </a:p>
        </p:txBody>
      </p:sp>
      <p:sp>
        <p:nvSpPr>
          <p:cNvPr id="126" name="Google Shape;126;p34"/>
          <p:cNvSpPr txBox="1">
            <a:spLocks noGrp="1"/>
          </p:cNvSpPr>
          <p:nvPr>
            <p:ph type="ftr" idx="11"/>
          </p:nvPr>
        </p:nvSpPr>
        <p:spPr>
          <a:xfrm>
            <a:off x="774372" y="6477001"/>
            <a:ext cx="10006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75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Main">
  <p:cSld name="Title and Content Mai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52" y="1715"/>
            <a:ext cx="12185897" cy="685456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20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cxnSp>
        <p:nvCxnSpPr>
          <p:cNvPr id="41" name="Google Shape;41;p20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14 Jun 2022</a:t>
            </a:r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4" name="Google Shape;4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53600" y="291613"/>
            <a:ext cx="1966685" cy="60828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20"/>
          <p:cNvSpPr txBox="1">
            <a:spLocks noGrp="1"/>
          </p:cNvSpPr>
          <p:nvPr>
            <p:ph type="body" idx="1"/>
          </p:nvPr>
        </p:nvSpPr>
        <p:spPr>
          <a:xfrm>
            <a:off x="274394" y="1600205"/>
            <a:ext cx="1154111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52" y="1715"/>
            <a:ext cx="12185897" cy="6854568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23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1"/>
          </p:nvPr>
        </p:nvSpPr>
        <p:spPr>
          <a:xfrm>
            <a:off x="274395" y="1600205"/>
            <a:ext cx="562979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2"/>
          </p:nvPr>
        </p:nvSpPr>
        <p:spPr>
          <a:xfrm>
            <a:off x="6185712" y="1600205"/>
            <a:ext cx="562979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cxnSp>
        <p:nvCxnSpPr>
          <p:cNvPr id="64" name="Google Shape;64;p23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14 Jun 2022</a:t>
            </a:r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7" name="Google Shape;6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8909" y="291613"/>
            <a:ext cx="2091376" cy="6082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52" y="1715"/>
            <a:ext cx="12185897" cy="6854568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>
            <a:off x="274395" y="1535113"/>
            <a:ext cx="5629797" cy="41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body" idx="2"/>
          </p:nvPr>
        </p:nvSpPr>
        <p:spPr>
          <a:xfrm>
            <a:off x="274395" y="2062172"/>
            <a:ext cx="5629797" cy="3779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3"/>
          </p:nvPr>
        </p:nvSpPr>
        <p:spPr>
          <a:xfrm>
            <a:off x="6185712" y="2062172"/>
            <a:ext cx="5629797" cy="3779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body" idx="4"/>
          </p:nvPr>
        </p:nvSpPr>
        <p:spPr>
          <a:xfrm>
            <a:off x="6185714" y="1535113"/>
            <a:ext cx="5629796" cy="41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76" name="Google Shape;76;p24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14 Jun 2022</a:t>
            </a:r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9" name="Google Shape;7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34476" y="291613"/>
            <a:ext cx="2285809" cy="6082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5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body" idx="1"/>
          </p:nvPr>
        </p:nvSpPr>
        <p:spPr>
          <a:xfrm>
            <a:off x="274394" y="1600205"/>
            <a:ext cx="1154111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83" name="Google Shape;83;p25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4" name="Google Shape;84;p25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14 Jun 2022</a:t>
            </a:r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6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6"/>
          <p:cNvSpPr txBox="1">
            <a:spLocks noGrp="1"/>
          </p:cNvSpPr>
          <p:nvPr>
            <p:ph type="title"/>
          </p:nvPr>
        </p:nvSpPr>
        <p:spPr>
          <a:xfrm>
            <a:off x="274394" y="250578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1" name="Google Shape;91;p26"/>
          <p:cNvSpPr txBox="1">
            <a:spLocks noGrp="1"/>
          </p:cNvSpPr>
          <p:nvPr>
            <p:ph type="body" idx="1"/>
          </p:nvPr>
        </p:nvSpPr>
        <p:spPr>
          <a:xfrm>
            <a:off x="274394" y="1600205"/>
            <a:ext cx="1154111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7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7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5" name="Google Shape;95;p27"/>
          <p:cNvSpPr txBox="1">
            <a:spLocks noGrp="1"/>
          </p:cNvSpPr>
          <p:nvPr>
            <p:ph type="body" idx="1"/>
          </p:nvPr>
        </p:nvSpPr>
        <p:spPr>
          <a:xfrm>
            <a:off x="274395" y="1600205"/>
            <a:ext cx="562979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27"/>
          <p:cNvSpPr txBox="1">
            <a:spLocks noGrp="1"/>
          </p:cNvSpPr>
          <p:nvPr>
            <p:ph type="body" idx="2"/>
          </p:nvPr>
        </p:nvSpPr>
        <p:spPr>
          <a:xfrm>
            <a:off x="6185712" y="1600205"/>
            <a:ext cx="562979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8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body" idx="1"/>
          </p:nvPr>
        </p:nvSpPr>
        <p:spPr>
          <a:xfrm>
            <a:off x="274395" y="1535113"/>
            <a:ext cx="5629797" cy="41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28"/>
          <p:cNvSpPr txBox="1">
            <a:spLocks noGrp="1"/>
          </p:cNvSpPr>
          <p:nvPr>
            <p:ph type="body" idx="2"/>
          </p:nvPr>
        </p:nvSpPr>
        <p:spPr>
          <a:xfrm>
            <a:off x="274395" y="2062172"/>
            <a:ext cx="5629797" cy="3779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8"/>
          <p:cNvSpPr txBox="1">
            <a:spLocks noGrp="1"/>
          </p:cNvSpPr>
          <p:nvPr>
            <p:ph type="body" idx="3"/>
          </p:nvPr>
        </p:nvSpPr>
        <p:spPr>
          <a:xfrm>
            <a:off x="6185712" y="2062172"/>
            <a:ext cx="5629797" cy="3779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8"/>
          <p:cNvSpPr txBox="1">
            <a:spLocks noGrp="1"/>
          </p:cNvSpPr>
          <p:nvPr>
            <p:ph type="body" idx="4"/>
          </p:nvPr>
        </p:nvSpPr>
        <p:spPr>
          <a:xfrm>
            <a:off x="6185714" y="1535113"/>
            <a:ext cx="5629796" cy="41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048" y="1719"/>
            <a:ext cx="12185901" cy="685456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7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title"/>
          </p:nvPr>
        </p:nvSpPr>
        <p:spPr>
          <a:xfrm>
            <a:off x="274394" y="201168"/>
            <a:ext cx="9034591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2500"/>
              <a:buFont typeface="Arial"/>
              <a:buNone/>
              <a:defRPr sz="2500" b="1" i="0" u="none" strike="noStrike" cap="none">
                <a:solidFill>
                  <a:srgbClr val="70727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cxnSp>
        <p:nvCxnSpPr>
          <p:cNvPr id="13" name="Google Shape;13;p17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14;p17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14 Jun 2022</a:t>
            </a:r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Google Shape;16;p1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9580331" y="291613"/>
            <a:ext cx="2139954" cy="60828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"/>
          <p:cNvSpPr txBox="1">
            <a:spLocks noGrp="1"/>
          </p:cNvSpPr>
          <p:nvPr>
            <p:ph type="ctrTitle"/>
          </p:nvPr>
        </p:nvSpPr>
        <p:spPr>
          <a:xfrm>
            <a:off x="509427" y="703992"/>
            <a:ext cx="9698700" cy="250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274300" rIns="274300" bIns="2743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Common Grid Service Terms</a:t>
            </a:r>
            <a:br>
              <a:rPr lang="en-US" dirty="0">
                <a:solidFill>
                  <a:schemeClr val="dk1"/>
                </a:solidFill>
              </a:rPr>
            </a:br>
            <a:r>
              <a:rPr lang="en-US" sz="2800" dirty="0">
                <a:solidFill>
                  <a:schemeClr val="dk1"/>
                </a:solidFill>
              </a:rPr>
              <a:t>Motivation for NAESB Standards Request R22001</a:t>
            </a:r>
            <a:br>
              <a:rPr lang="en-US" dirty="0">
                <a:solidFill>
                  <a:schemeClr val="dk1"/>
                </a:solidFill>
              </a:rPr>
            </a:br>
            <a:br>
              <a:rPr lang="en-US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NAESB WEQ-BSP Meeting Presentation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14 June 2022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248" name="Google Shape;248;p1"/>
          <p:cNvSpPr txBox="1">
            <a:spLocks noGrp="1"/>
          </p:cNvSpPr>
          <p:nvPr>
            <p:ph type="body" idx="3"/>
          </p:nvPr>
        </p:nvSpPr>
        <p:spPr>
          <a:xfrm>
            <a:off x="1356844" y="4706244"/>
            <a:ext cx="6128193" cy="144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 Brown, Principal Investigator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Lawrence Berkeley National Laboratory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Steve Widergren, co-PI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Pacific Northwest National Laboratory</a:t>
            </a:r>
          </a:p>
        </p:txBody>
      </p:sp>
      <p:sp>
        <p:nvSpPr>
          <p:cNvPr id="249" name="Google Shape;249;p1"/>
          <p:cNvSpPr txBox="1"/>
          <p:nvPr/>
        </p:nvSpPr>
        <p:spPr>
          <a:xfrm>
            <a:off x="1029900" y="3335725"/>
            <a:ext cx="634654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DOE Grid Modernization Laboratory Consortium (GMLC)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0" name="Google Shape;250;p1"/>
          <p:cNvGrpSpPr/>
          <p:nvPr/>
        </p:nvGrpSpPr>
        <p:grpSpPr>
          <a:xfrm>
            <a:off x="7738752" y="2166393"/>
            <a:ext cx="3911519" cy="4335740"/>
            <a:chOff x="1557510" y="-35193"/>
            <a:chExt cx="5013040" cy="5489114"/>
          </a:xfrm>
        </p:grpSpPr>
        <p:sp>
          <p:nvSpPr>
            <p:cNvPr id="251" name="Google Shape;251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12600000"/>
                <a:gd name="adj2" fmla="val 16200000"/>
                <a:gd name="adj3" fmla="val 4521"/>
              </a:avLst>
            </a:prstGeom>
            <a:gradFill>
              <a:gsLst>
                <a:gs pos="0">
                  <a:srgbClr val="938953"/>
                </a:gs>
                <a:gs pos="27000">
                  <a:srgbClr val="938953"/>
                </a:gs>
                <a:gs pos="60000">
                  <a:srgbClr val="5F497A"/>
                </a:gs>
                <a:gs pos="100000">
                  <a:srgbClr val="5F497A"/>
                </a:gs>
              </a:gsLst>
              <a:lin ang="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9000000"/>
                <a:gd name="adj2" fmla="val 12600000"/>
                <a:gd name="adj3" fmla="val 4521"/>
              </a:avLst>
            </a:prstGeom>
            <a:gradFill>
              <a:gsLst>
                <a:gs pos="0">
                  <a:srgbClr val="205867"/>
                </a:gs>
                <a:gs pos="20000">
                  <a:srgbClr val="205867"/>
                </a:gs>
                <a:gs pos="65000">
                  <a:srgbClr val="938953"/>
                </a:gs>
                <a:gs pos="100000">
                  <a:srgbClr val="938953"/>
                </a:gs>
              </a:gsLst>
              <a:lin ang="16200038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5400000"/>
                <a:gd name="adj2" fmla="val 9000000"/>
                <a:gd name="adj3" fmla="val 4521"/>
              </a:avLst>
            </a:prstGeom>
            <a:gradFill>
              <a:gsLst>
                <a:gs pos="0">
                  <a:srgbClr val="953734"/>
                </a:gs>
                <a:gs pos="67000">
                  <a:srgbClr val="31859B"/>
                </a:gs>
                <a:gs pos="100000">
                  <a:srgbClr val="31859B"/>
                </a:gs>
              </a:gsLst>
              <a:lin ang="16200038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1800000"/>
                <a:gd name="adj2" fmla="val 5400000"/>
                <a:gd name="adj3" fmla="val 4521"/>
              </a:avLst>
            </a:prstGeom>
            <a:gradFill>
              <a:gsLst>
                <a:gs pos="0">
                  <a:srgbClr val="76923C"/>
                </a:gs>
                <a:gs pos="20000">
                  <a:srgbClr val="76923C"/>
                </a:gs>
                <a:gs pos="60000">
                  <a:srgbClr val="D99593"/>
                </a:gs>
                <a:gs pos="100000">
                  <a:srgbClr val="D99593"/>
                </a:gs>
              </a:gsLst>
              <a:lin ang="10800025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19800000"/>
                <a:gd name="adj2" fmla="val 1800000"/>
                <a:gd name="adj3" fmla="val 4521"/>
              </a:avLst>
            </a:prstGeom>
            <a:gradFill>
              <a:gsLst>
                <a:gs pos="0">
                  <a:srgbClr val="E36C09"/>
                </a:gs>
                <a:gs pos="82000">
                  <a:srgbClr val="76923C"/>
                </a:gs>
                <a:gs pos="100000">
                  <a:srgbClr val="76923C"/>
                </a:gs>
              </a:gsLst>
              <a:lin ang="5400012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16200000"/>
                <a:gd name="adj2" fmla="val 19800000"/>
                <a:gd name="adj3" fmla="val 4521"/>
              </a:avLst>
            </a:prstGeom>
            <a:gradFill>
              <a:gsLst>
                <a:gs pos="0">
                  <a:srgbClr val="5F497A"/>
                </a:gs>
                <a:gs pos="38000">
                  <a:srgbClr val="5F497A"/>
                </a:gs>
                <a:gs pos="100000">
                  <a:srgbClr val="E36C09"/>
                </a:gs>
              </a:gsLst>
              <a:lin ang="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3035300" y="1644082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"/>
            <p:cNvSpPr txBox="1"/>
            <p:nvPr/>
          </p:nvSpPr>
          <p:spPr>
            <a:xfrm>
              <a:off x="3336599" y="1945381"/>
              <a:ext cx="1454700" cy="145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Grid Modern-</a:t>
              </a:r>
              <a:endParaRPr kumimoji="0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ization</a:t>
              </a:r>
              <a:endParaRPr kumimoji="0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3405584" y="-35193"/>
              <a:ext cx="1316700" cy="1316700"/>
            </a:xfrm>
            <a:prstGeom prst="ellipse">
              <a:avLst/>
            </a:prstGeom>
            <a:gradFill>
              <a:gsLst>
                <a:gs pos="0">
                  <a:srgbClr val="5F497A"/>
                </a:gs>
                <a:gs pos="100000">
                  <a:schemeClr val="lt1"/>
                </a:gs>
              </a:gsLst>
              <a:lin ang="16200038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"/>
            <p:cNvSpPr txBox="1"/>
            <p:nvPr/>
          </p:nvSpPr>
          <p:spPr>
            <a:xfrm>
              <a:off x="3598429" y="157652"/>
              <a:ext cx="931200" cy="93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Reliable</a:t>
              </a:r>
              <a:endParaRPr kumimoji="0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5180554" y="989586"/>
              <a:ext cx="1316700" cy="1316700"/>
            </a:xfrm>
            <a:prstGeom prst="ellipse">
              <a:avLst/>
            </a:prstGeom>
            <a:gradFill>
              <a:gsLst>
                <a:gs pos="0">
                  <a:srgbClr val="E36C09"/>
                </a:gs>
                <a:gs pos="100000">
                  <a:srgbClr val="FBD4B4"/>
                </a:gs>
              </a:gsLst>
              <a:lin ang="18900044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"/>
            <p:cNvSpPr txBox="1"/>
            <p:nvPr/>
          </p:nvSpPr>
          <p:spPr>
            <a:xfrm>
              <a:off x="5373399" y="1182431"/>
              <a:ext cx="931200" cy="93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Secure</a:t>
              </a:r>
              <a:endParaRPr kumimoji="0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5107450" y="2966041"/>
              <a:ext cx="1463100" cy="1463100"/>
            </a:xfrm>
            <a:prstGeom prst="ellipse">
              <a:avLst/>
            </a:prstGeom>
            <a:gradFill>
              <a:gsLst>
                <a:gs pos="0">
                  <a:srgbClr val="76923C"/>
                </a:gs>
                <a:gs pos="30000">
                  <a:srgbClr val="76923C"/>
                </a:gs>
                <a:gs pos="100000">
                  <a:srgbClr val="D6E3BC"/>
                </a:gs>
              </a:gsLst>
              <a:lin ang="2700006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"/>
            <p:cNvSpPr txBox="1"/>
            <p:nvPr/>
          </p:nvSpPr>
          <p:spPr>
            <a:xfrm>
              <a:off x="5321707" y="3180298"/>
              <a:ext cx="1034400" cy="103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Affordable</a:t>
              </a:r>
              <a:endParaRPr kumimoji="0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"/>
            <p:cNvSpPr/>
            <p:nvPr/>
          </p:nvSpPr>
          <p:spPr>
            <a:xfrm>
              <a:off x="3332480" y="3990821"/>
              <a:ext cx="1463100" cy="1463100"/>
            </a:xfrm>
            <a:prstGeom prst="ellipse">
              <a:avLst/>
            </a:prstGeom>
            <a:gradFill>
              <a:gsLst>
                <a:gs pos="0">
                  <a:srgbClr val="953734"/>
                </a:gs>
                <a:gs pos="100000">
                  <a:srgbClr val="F2DADA"/>
                </a:gs>
              </a:gsLst>
              <a:lin ang="5400012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"/>
            <p:cNvSpPr txBox="1"/>
            <p:nvPr/>
          </p:nvSpPr>
          <p:spPr>
            <a:xfrm>
              <a:off x="3546737" y="4205078"/>
              <a:ext cx="1034400" cy="103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Flexible</a:t>
              </a:r>
              <a:endParaRPr kumimoji="0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"/>
            <p:cNvSpPr/>
            <p:nvPr/>
          </p:nvSpPr>
          <p:spPr>
            <a:xfrm>
              <a:off x="1557510" y="2966041"/>
              <a:ext cx="1463100" cy="1463100"/>
            </a:xfrm>
            <a:prstGeom prst="ellipse">
              <a:avLst/>
            </a:prstGeom>
            <a:gradFill>
              <a:gsLst>
                <a:gs pos="0">
                  <a:srgbClr val="205867"/>
                </a:gs>
                <a:gs pos="100000">
                  <a:srgbClr val="B6DDE7"/>
                </a:gs>
              </a:gsLst>
              <a:lin ang="7500132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"/>
            <p:cNvSpPr txBox="1"/>
            <p:nvPr/>
          </p:nvSpPr>
          <p:spPr>
            <a:xfrm>
              <a:off x="1771767" y="3180298"/>
              <a:ext cx="1034400" cy="103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0" rIns="20300" bIns="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Sustain-</a:t>
              </a:r>
              <a:endParaRPr kumimoji="0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able</a:t>
              </a:r>
              <a:endParaRPr kumimoji="0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"/>
            <p:cNvSpPr/>
            <p:nvPr/>
          </p:nvSpPr>
          <p:spPr>
            <a:xfrm>
              <a:off x="1557510" y="916482"/>
              <a:ext cx="1463100" cy="1463100"/>
            </a:xfrm>
            <a:prstGeom prst="ellipse">
              <a:avLst/>
            </a:prstGeom>
            <a:gradFill>
              <a:gsLst>
                <a:gs pos="0">
                  <a:srgbClr val="938953"/>
                </a:gs>
                <a:gs pos="100000">
                  <a:srgbClr val="DDD9C3"/>
                </a:gs>
              </a:gsLst>
              <a:lin ang="12659846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"/>
            <p:cNvSpPr txBox="1"/>
            <p:nvPr/>
          </p:nvSpPr>
          <p:spPr>
            <a:xfrm>
              <a:off x="1771767" y="1130739"/>
              <a:ext cx="1034400" cy="103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Resilient</a:t>
              </a: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920402-DBB1-4DE7-BC29-CB3C921286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3BA131-A63A-42FA-A3DA-A784269F1B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E5526-BA45-4BC5-88F0-B4A7F7FD7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Multiple Terms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F2FFE7-043B-444D-84E2-311E16A6005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7EDA0-2E3D-4E71-B259-4D2C9ED51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01603FF-7BF9-4F23-A85C-60D9E1A87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712062"/>
              </p:ext>
            </p:extLst>
          </p:nvPr>
        </p:nvGraphicFramePr>
        <p:xfrm>
          <a:off x="269006" y="1346167"/>
          <a:ext cx="11608863" cy="500237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60086">
                  <a:extLst>
                    <a:ext uri="{9D8B030D-6E8A-4147-A177-3AD203B41FA5}">
                      <a16:colId xmlns:a16="http://schemas.microsoft.com/office/drawing/2014/main" val="1893794064"/>
                    </a:ext>
                  </a:extLst>
                </a:gridCol>
                <a:gridCol w="2423439">
                  <a:extLst>
                    <a:ext uri="{9D8B030D-6E8A-4147-A177-3AD203B41FA5}">
                      <a16:colId xmlns:a16="http://schemas.microsoft.com/office/drawing/2014/main" val="1336817886"/>
                    </a:ext>
                  </a:extLst>
                </a:gridCol>
                <a:gridCol w="1847461">
                  <a:extLst>
                    <a:ext uri="{9D8B030D-6E8A-4147-A177-3AD203B41FA5}">
                      <a16:colId xmlns:a16="http://schemas.microsoft.com/office/drawing/2014/main" val="346665446"/>
                    </a:ext>
                  </a:extLst>
                </a:gridCol>
                <a:gridCol w="1651518">
                  <a:extLst>
                    <a:ext uri="{9D8B030D-6E8A-4147-A177-3AD203B41FA5}">
                      <a16:colId xmlns:a16="http://schemas.microsoft.com/office/drawing/2014/main" val="4042137855"/>
                    </a:ext>
                  </a:extLst>
                </a:gridCol>
                <a:gridCol w="1604866">
                  <a:extLst>
                    <a:ext uri="{9D8B030D-6E8A-4147-A177-3AD203B41FA5}">
                      <a16:colId xmlns:a16="http://schemas.microsoft.com/office/drawing/2014/main" val="4116847640"/>
                    </a:ext>
                  </a:extLst>
                </a:gridCol>
                <a:gridCol w="1857793">
                  <a:extLst>
                    <a:ext uri="{9D8B030D-6E8A-4147-A177-3AD203B41FA5}">
                      <a16:colId xmlns:a16="http://schemas.microsoft.com/office/drawing/2014/main" val="3148992885"/>
                    </a:ext>
                  </a:extLst>
                </a:gridCol>
                <a:gridCol w="2163700">
                  <a:extLst>
                    <a:ext uri="{9D8B030D-6E8A-4147-A177-3AD203B41FA5}">
                      <a16:colId xmlns:a16="http://schemas.microsoft.com/office/drawing/2014/main" val="2051014373"/>
                    </a:ext>
                  </a:extLst>
                </a:gridCol>
              </a:tblGrid>
              <a:tr h="23412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Grid Service Types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FERC 888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(1996)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b="1">
                          <a:effectLst/>
                        </a:rPr>
                        <a:t>NERC IOS (2002)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b="1">
                          <a:effectLst/>
                        </a:rPr>
                        <a:t>CAISO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b="1">
                          <a:effectLst/>
                        </a:rPr>
                        <a:t>PJM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Hawaiian Electric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extLst>
                  <a:ext uri="{0D108BD9-81ED-4DB2-BD59-A6C34878D82A}">
                    <a16:rowId xmlns:a16="http://schemas.microsoft.com/office/drawing/2014/main" val="1120076991"/>
                  </a:ext>
                </a:extLst>
              </a:tr>
              <a:tr h="43588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Energy scheduling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Scheduling, System Control and Dispatch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Day-Ahead &amp; Real-Time energy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Energy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Energy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extLst>
                  <a:ext uri="{0D108BD9-81ED-4DB2-BD59-A6C34878D82A}">
                    <a16:rowId xmlns:a16="http://schemas.microsoft.com/office/drawing/2014/main" val="1127009560"/>
                  </a:ext>
                </a:extLst>
              </a:tr>
              <a:tr h="690248"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Frequency Response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Regulation and Frequency Response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Frequency Response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Inertia; Primary Frequency Response; Fast Frequency Response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extLst>
                  <a:ext uri="{0D108BD9-81ED-4DB2-BD59-A6C34878D82A}">
                    <a16:rowId xmlns:a16="http://schemas.microsoft.com/office/drawing/2014/main" val="3966003524"/>
                  </a:ext>
                </a:extLst>
              </a:tr>
              <a:tr h="4092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Regulation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Regulation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Regulation Up; Regulation Down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Regulation (Traditional and Dynamic)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Regulating Reserves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extLst>
                  <a:ext uri="{0D108BD9-81ED-4DB2-BD59-A6C34878D82A}">
                    <a16:rowId xmlns:a16="http://schemas.microsoft.com/office/drawing/2014/main" val="2428914730"/>
                  </a:ext>
                </a:extLst>
              </a:tr>
              <a:tr h="690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Reserve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Operating Reserve - Spinning Reserve and Supplemental Reserve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Contingency Reserve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Spinning Reserve; Non-Spinning Reserve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Synchronized Reserve; Non-Synchronized Reserve; Secondary Reserve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extLst>
                  <a:ext uri="{0D108BD9-81ED-4DB2-BD59-A6C34878D82A}">
                    <a16:rowId xmlns:a16="http://schemas.microsoft.com/office/drawing/2014/main" val="858335242"/>
                  </a:ext>
                </a:extLst>
              </a:tr>
              <a:tr h="4092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050" dirty="0">
                          <a:effectLst/>
                        </a:rPr>
                        <a:t>Load Following (Ramping Reserve)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Energy Imbalance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Load Following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Flexible Ramping (in Real-time Market)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Load Reduce; Load Build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extLst>
                  <a:ext uri="{0D108BD9-81ED-4DB2-BD59-A6C34878D82A}">
                    <a16:rowId xmlns:a16="http://schemas.microsoft.com/office/drawing/2014/main" val="856669707"/>
                  </a:ext>
                </a:extLst>
              </a:tr>
              <a:tr h="690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Voltage Management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Reactive Supply and Voltage Control from Generation Sources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Reactive Power Supply from Generation Sources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Voltage Support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Voltage Control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Voltage Support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extLst>
                  <a:ext uri="{0D108BD9-81ED-4DB2-BD59-A6C34878D82A}">
                    <a16:rowId xmlns:a16="http://schemas.microsoft.com/office/drawing/2014/main" val="4046347175"/>
                  </a:ext>
                </a:extLst>
              </a:tr>
              <a:tr h="315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Emergency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>
                          <a:effectLst/>
                        </a:rPr>
                        <a:t>System Blackstart Capability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Black Start Service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43" marR="17343" marT="17343" marB="17343" anchor="ctr"/>
                </a:tc>
                <a:extLst>
                  <a:ext uri="{0D108BD9-81ED-4DB2-BD59-A6C34878D82A}">
                    <a16:rowId xmlns:a16="http://schemas.microsoft.com/office/drawing/2014/main" val="194175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165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0D18-D4A0-4105-A657-A88C4A3D6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i="0" u="none" strike="noStrike" cap="none" dirty="0">
                <a:solidFill>
                  <a:srgbClr val="707276"/>
                </a:solidFill>
                <a:effectLst/>
                <a:latin typeface="Arial"/>
                <a:ea typeface="Arial"/>
                <a:cs typeface="Arial"/>
                <a:sym typeface="Arial"/>
              </a:rPr>
              <a:t>Desired Outcome of Effort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4FCC62-16CF-43FA-A08D-1849FACFF93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2C5B8-6A17-463E-B908-A6362969AB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5ED0F2-09A2-43E9-9DD3-B0F11D6812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Classification of a (small) set of grid services</a:t>
            </a:r>
          </a:p>
          <a:p>
            <a:r>
              <a:rPr lang="en-US" dirty="0"/>
              <a:t>Common names for these grid-service types</a:t>
            </a:r>
          </a:p>
          <a:p>
            <a:r>
              <a:rPr lang="en-US" dirty="0"/>
              <a:t>Clear definitions of the service types</a:t>
            </a:r>
          </a:p>
          <a:p>
            <a:pPr lvl="1"/>
            <a:r>
              <a:rPr lang="en-US" dirty="0"/>
              <a:t>Parameterized performance expectations (i.e., electrical attributes, timing attributes)</a:t>
            </a:r>
          </a:p>
          <a:p>
            <a:pPr lvl="1"/>
            <a:r>
              <a:rPr lang="en-US" dirty="0"/>
              <a:t>Accommodate necessary specialization</a:t>
            </a:r>
          </a:p>
          <a:p>
            <a:endParaRPr lang="en-US" dirty="0"/>
          </a:p>
          <a:p>
            <a:r>
              <a:rPr lang="en-US" dirty="0"/>
              <a:t>Effort does NOT,</a:t>
            </a:r>
          </a:p>
          <a:p>
            <a:pPr lvl="1"/>
            <a:r>
              <a:rPr lang="en-US" dirty="0"/>
              <a:t>Propose a uniform market policy on services</a:t>
            </a:r>
          </a:p>
          <a:p>
            <a:pPr lvl="1"/>
            <a:r>
              <a:rPr lang="en-US" dirty="0"/>
              <a:t>Prescribe a solution for DER integration into wholesale electric markets</a:t>
            </a:r>
          </a:p>
          <a:p>
            <a:pPr lvl="1"/>
            <a:r>
              <a:rPr lang="en-US" dirty="0"/>
              <a:t>Specify DER management technology or platforms </a:t>
            </a:r>
          </a:p>
          <a:p>
            <a:pPr lvl="1"/>
            <a:r>
              <a:rPr lang="en-US" dirty="0"/>
              <a:t>Recoup lost investments in cryptocurrencies</a:t>
            </a:r>
          </a:p>
        </p:txBody>
      </p:sp>
    </p:spTree>
    <p:extLst>
      <p:ext uri="{BB962C8B-B14F-4D97-AF65-F5344CB8AC3E}">
        <p14:creationId xmlns:p14="http://schemas.microsoft.com/office/powerpoint/2010/main" val="284592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035B-A32A-49A4-BE06-E0F44C261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93" y="327533"/>
            <a:ext cx="9617752" cy="808597"/>
          </a:xfrm>
        </p:spPr>
        <p:txBody>
          <a:bodyPr/>
          <a:lstStyle/>
          <a:p>
            <a:r>
              <a:rPr lang="en-US" i="0" u="none" strike="noStrike" cap="none" dirty="0">
                <a:solidFill>
                  <a:srgbClr val="707276"/>
                </a:solidFill>
                <a:effectLst/>
                <a:latin typeface="Arial"/>
                <a:ea typeface="Arial"/>
                <a:cs typeface="Arial"/>
                <a:sym typeface="Arial"/>
              </a:rPr>
              <a:t>Retail-level </a:t>
            </a:r>
            <a:r>
              <a:rPr lang="en-US" dirty="0"/>
              <a:t>Flexible Resource Implications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2483D-1C97-485A-93B0-59913C4E54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2275A-CC7D-4011-AEB8-3C97F3E72B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DD29A-99E5-416E-8CB6-8B0ECAFA91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Should the wholesale electric area gain alignment on grid service type names and definitions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Retail electric area offered a starting point for retail grid services</a:t>
            </a:r>
          </a:p>
          <a:p>
            <a:pPr lvl="1"/>
            <a:r>
              <a:rPr lang="en-US" dirty="0"/>
              <a:t>Appropriate for customers or aggregators with flexibility resources</a:t>
            </a:r>
          </a:p>
          <a:p>
            <a:r>
              <a:rPr lang="en-US" dirty="0"/>
              <a:t>Shift focus from equipment-oriented unique initiatives to service-based initiatives</a:t>
            </a:r>
          </a:p>
          <a:p>
            <a:pPr lvl="1"/>
            <a:r>
              <a:rPr lang="en-US" dirty="0"/>
              <a:t>Reduce special programs for PVs, EV charging, electric storage, and demand response</a:t>
            </a:r>
          </a:p>
          <a:p>
            <a:pPr lvl="1"/>
            <a:r>
              <a:rPr lang="en-US" dirty="0"/>
              <a:t>Increase service programs that focus on performance, not equipment type</a:t>
            </a:r>
          </a:p>
          <a:p>
            <a:r>
              <a:rPr lang="en-US" dirty="0"/>
              <a:t>Simplifies integration and participation of flexibility resources in distribution operations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Potential NAESB implication</a:t>
            </a:r>
          </a:p>
          <a:p>
            <a:r>
              <a:rPr lang="en-US" dirty="0"/>
              <a:t>Provide preliminary material for Retail Electric Quadrant service terms and definitions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9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96F7-87BD-43C3-887B-5DB96DA27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F6271-9575-4EAD-86FC-5391920EB72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5F6A8D-9F12-46A0-90CD-4D2A65218E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39CFB-3F19-46C9-8114-7490FFF077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 and national labs interest in grid services</a:t>
            </a:r>
          </a:p>
          <a:p>
            <a:r>
              <a:rPr lang="en-US" dirty="0"/>
              <a:t>GMLC common grid services and energy systems interface project</a:t>
            </a:r>
          </a:p>
          <a:p>
            <a:r>
              <a:rPr lang="en-US" dirty="0"/>
              <a:t>Standards request </a:t>
            </a:r>
            <a:r>
              <a:rPr lang="en-US" sz="2000" dirty="0">
                <a:solidFill>
                  <a:schemeClr val="dk1"/>
                </a:solidFill>
              </a:rPr>
              <a:t>R22001</a:t>
            </a:r>
          </a:p>
          <a:p>
            <a:r>
              <a:rPr lang="en-US" dirty="0"/>
              <a:t>Example grid service types</a:t>
            </a:r>
          </a:p>
          <a:p>
            <a:r>
              <a:rPr lang="en-US" dirty="0"/>
              <a:t>Desired outcome of effort</a:t>
            </a:r>
          </a:p>
          <a:p>
            <a:r>
              <a:rPr lang="en-US" dirty="0"/>
              <a:t>Potential implications for retail-level flexible resource coordination</a:t>
            </a:r>
          </a:p>
        </p:txBody>
      </p:sp>
    </p:spTree>
    <p:extLst>
      <p:ext uri="{BB962C8B-B14F-4D97-AF65-F5344CB8AC3E}">
        <p14:creationId xmlns:p14="http://schemas.microsoft.com/office/powerpoint/2010/main" val="393116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4111E-E57E-4626-AD99-2B2A2383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05" y="274642"/>
            <a:ext cx="9207503" cy="808597"/>
          </a:xfrm>
        </p:spPr>
        <p:txBody>
          <a:bodyPr/>
          <a:lstStyle/>
          <a:p>
            <a:r>
              <a:rPr lang="en-US" dirty="0"/>
              <a:t>DOE &amp; National Lab Grid Service Interest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AB816-7322-4A5C-8623-8EC36DF461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EAA2C6-BCC2-48E8-95ED-A403476E49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7AC05-DF87-4046-B9A8-4A4E818F00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Trends: operating the electric grid is growing in complexity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Variable renewable </a:t>
            </a:r>
            <a:r>
              <a:rPr lang="en-US" dirty="0"/>
              <a:t>resource growth challenges the traditional operating paradigm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Electrification</a:t>
            </a:r>
            <a:r>
              <a:rPr lang="en-US" dirty="0"/>
              <a:t> of more end-use applications increasing demand</a:t>
            </a:r>
          </a:p>
          <a:p>
            <a:pPr lvl="1"/>
            <a:r>
              <a:rPr lang="en-US" dirty="0"/>
              <a:t>Affordable </a:t>
            </a:r>
            <a:r>
              <a:rPr lang="en-US" dirty="0">
                <a:solidFill>
                  <a:srgbClr val="C00000"/>
                </a:solidFill>
              </a:rPr>
              <a:t>communications and intelligence </a:t>
            </a:r>
            <a:r>
              <a:rPr lang="en-US" dirty="0"/>
              <a:t>appearing at distribution level (infrastructure and customers)</a:t>
            </a:r>
          </a:p>
          <a:p>
            <a:pPr lvl="1"/>
            <a:r>
              <a:rPr lang="en-US" dirty="0"/>
              <a:t>Greater opportunities for </a:t>
            </a:r>
            <a:r>
              <a:rPr lang="en-US" dirty="0">
                <a:solidFill>
                  <a:srgbClr val="C00000"/>
                </a:solidFill>
              </a:rPr>
              <a:t>flexible grid-edge resources </a:t>
            </a:r>
            <a:r>
              <a:rPr lang="en-US" dirty="0"/>
              <a:t>to coordinate their operation with the system</a:t>
            </a:r>
          </a:p>
          <a:p>
            <a:pPr lvl="2"/>
            <a:r>
              <a:rPr lang="en-US" dirty="0"/>
              <a:t>Flexible grid-edge resources: responsive generation, storage, and demand</a:t>
            </a:r>
          </a:p>
          <a:p>
            <a:r>
              <a:rPr lang="en-US" dirty="0"/>
              <a:t>Challenge: </a:t>
            </a:r>
            <a:r>
              <a:rPr lang="en-US" dirty="0">
                <a:solidFill>
                  <a:srgbClr val="C00000"/>
                </a:solidFill>
              </a:rPr>
              <a:t>integration and interoperation </a:t>
            </a:r>
            <a:r>
              <a:rPr lang="en-US" dirty="0"/>
              <a:t>of vast numbers of devices, systems, and participants</a:t>
            </a:r>
          </a:p>
          <a:p>
            <a:pPr lvl="1"/>
            <a:r>
              <a:rPr lang="en-US" dirty="0"/>
              <a:t>Significant equipment purchased, operated, and maintained by </a:t>
            </a:r>
            <a:r>
              <a:rPr lang="en-US" dirty="0">
                <a:solidFill>
                  <a:srgbClr val="C00000"/>
                </a:solidFill>
              </a:rPr>
              <a:t>non-grid entities</a:t>
            </a:r>
          </a:p>
          <a:p>
            <a:pPr lvl="1"/>
            <a:r>
              <a:rPr lang="en-US" dirty="0"/>
              <a:t>Technology is changing and </a:t>
            </a:r>
            <a:r>
              <a:rPr lang="en-US" dirty="0">
                <a:solidFill>
                  <a:srgbClr val="C00000"/>
                </a:solidFill>
              </a:rPr>
              <a:t>mixture is constantly evolving</a:t>
            </a:r>
          </a:p>
          <a:p>
            <a:pPr lvl="1"/>
            <a:r>
              <a:rPr lang="en-US" dirty="0"/>
              <a:t>Many </a:t>
            </a:r>
            <a:r>
              <a:rPr lang="en-US" dirty="0">
                <a:solidFill>
                  <a:schemeClr val="tx1"/>
                </a:solidFill>
              </a:rPr>
              <a:t>technology suppliers </a:t>
            </a:r>
            <a:r>
              <a:rPr lang="en-US" dirty="0"/>
              <a:t>with </a:t>
            </a:r>
            <a:r>
              <a:rPr lang="en-US" dirty="0">
                <a:solidFill>
                  <a:srgbClr val="C00000"/>
                </a:solidFill>
              </a:rPr>
              <a:t>various novel solutions</a:t>
            </a:r>
          </a:p>
          <a:p>
            <a:pPr lvl="1"/>
            <a:r>
              <a:rPr lang="en-US" dirty="0"/>
              <a:t>Many jurisdictions with </a:t>
            </a:r>
            <a:r>
              <a:rPr lang="en-US" dirty="0">
                <a:solidFill>
                  <a:srgbClr val="C00000"/>
                </a:solidFill>
              </a:rPr>
              <a:t>different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rules, regulations, and business processes</a:t>
            </a:r>
          </a:p>
        </p:txBody>
      </p:sp>
    </p:spTree>
    <p:extLst>
      <p:ext uri="{BB962C8B-B14F-4D97-AF65-F5344CB8AC3E}">
        <p14:creationId xmlns:p14="http://schemas.microsoft.com/office/powerpoint/2010/main" val="141616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2B817-1A52-4FB0-8E5B-6B3B3D1E5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GMLC Grid Service and ESI Project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492B2-9D0F-479F-977B-666C285D4F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C9CEE-3021-44BE-867E-867201DAA6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22EE6F-96F1-4B17-8BB8-0B73A6BB71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Overview &amp; Problem Statement </a:t>
            </a:r>
          </a:p>
          <a:p>
            <a:r>
              <a:rPr lang="en-US" dirty="0"/>
              <a:t>To cost-effectively coordinate the operation flexible grid-edge resources at scale of millions need simplified ways to integrate and interoperate these resources</a:t>
            </a:r>
          </a:p>
          <a:p>
            <a:pPr lvl="1"/>
            <a:r>
              <a:rPr lang="en-US" dirty="0"/>
              <a:t>Common grid services </a:t>
            </a:r>
          </a:p>
          <a:p>
            <a:pPr lvl="2"/>
            <a:r>
              <a:rPr lang="en-US" dirty="0"/>
              <a:t>Types of performance-based agreements between grid operations and customer-owner-operations</a:t>
            </a:r>
          </a:p>
          <a:p>
            <a:pPr lvl="2"/>
            <a:r>
              <a:rPr lang="en-US" dirty="0"/>
              <a:t>Must be adjustable for different regional jurisdictions</a:t>
            </a:r>
          </a:p>
          <a:p>
            <a:pPr lvl="2"/>
            <a:r>
              <a:rPr lang="en-US" dirty="0"/>
              <a:t>Industry consensus to encourage reference and adoption</a:t>
            </a:r>
          </a:p>
          <a:p>
            <a:pPr lvl="1"/>
            <a:r>
              <a:rPr lang="en-US" dirty="0"/>
              <a:t>Standard Energy Services Interface (ESI) </a:t>
            </a:r>
          </a:p>
          <a:p>
            <a:pPr lvl="2"/>
            <a:r>
              <a:rPr lang="en-US" dirty="0"/>
              <a:t>Facilitate development of communication interface standards agnostic to flexibility equipment type</a:t>
            </a:r>
          </a:p>
          <a:p>
            <a:pPr lvl="2"/>
            <a:r>
              <a:rPr lang="en-US" dirty="0"/>
              <a:t>The ESI is applicable to all types of equipment that can perform the agreed upon service</a:t>
            </a:r>
          </a:p>
          <a:p>
            <a:pPr lvl="2"/>
            <a:r>
              <a:rPr lang="en-US" dirty="0"/>
              <a:t>Boundaries of responsibility on either side of the interface are clear and protected</a:t>
            </a:r>
          </a:p>
          <a:p>
            <a:pPr lvl="2"/>
            <a:r>
              <a:rPr lang="en-US" dirty="0"/>
              <a:t>Embraces distributed decision-making coordination </a:t>
            </a:r>
          </a:p>
          <a:p>
            <a:pPr lvl="2"/>
            <a:r>
              <a:rPr lang="en-US" dirty="0"/>
              <a:t>Results in modularity and loose coupling of the interacting system components.</a:t>
            </a:r>
          </a:p>
          <a:p>
            <a:r>
              <a:rPr lang="en-US" dirty="0"/>
              <a:t>Multi-lab participation: LBNL (lead lab), PNNL, NREL, ORNL, ANL</a:t>
            </a:r>
          </a:p>
          <a:p>
            <a:pPr lvl="2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62976E-617D-4960-9717-884220E0D630}"/>
              </a:ext>
            </a:extLst>
          </p:cNvPr>
          <p:cNvSpPr/>
          <p:nvPr/>
        </p:nvSpPr>
        <p:spPr>
          <a:xfrm>
            <a:off x="731520" y="2618508"/>
            <a:ext cx="10066713" cy="122570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1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85F5F-D889-4C88-8BBE-43E103BA9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Engage at NAESB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4CE60D-A9B6-407A-9488-9A14B6842DB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92901-57E8-45A2-90F6-15A07343E7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5D9DA-EABE-4C26-BF5D-054DDE8058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Wholesale electricity markets already designed to work with changing resource mix</a:t>
            </a:r>
          </a:p>
          <a:p>
            <a:pPr lvl="1"/>
            <a:r>
              <a:rPr lang="en-US" dirty="0"/>
              <a:t>Wholesale grid services embrace a variety of resource mixes</a:t>
            </a:r>
          </a:p>
          <a:p>
            <a:pPr lvl="1"/>
            <a:r>
              <a:rPr lang="en-US" dirty="0"/>
              <a:t>Independent system operation and markets service all participants</a:t>
            </a:r>
          </a:p>
          <a:p>
            <a:pPr lvl="1"/>
            <a:r>
              <a:rPr lang="en-US" dirty="0"/>
              <a:t>Strive for level playing field</a:t>
            </a:r>
          </a:p>
          <a:p>
            <a:r>
              <a:rPr lang="en-US" dirty="0"/>
              <a:t>Room for improvement</a:t>
            </a:r>
          </a:p>
          <a:p>
            <a:pPr lvl="1"/>
            <a:r>
              <a:rPr lang="en-US" dirty="0"/>
              <a:t>Jurisdictions use somewhat different names for similar grid-services</a:t>
            </a:r>
          </a:p>
          <a:p>
            <a:pPr lvl="1"/>
            <a:r>
              <a:rPr lang="en-US" dirty="0"/>
              <a:t>Ensure that operational objectives (purpose/use) separate from service definition</a:t>
            </a:r>
          </a:p>
          <a:p>
            <a:pPr lvl="1"/>
            <a:r>
              <a:rPr lang="en-US" dirty="0"/>
              <a:t>Commonality breeds consistency and clarity to ease integration and interoperation of all participants</a:t>
            </a:r>
          </a:p>
          <a:p>
            <a:r>
              <a:rPr lang="en-US" dirty="0"/>
              <a:t>NAESB appropriate forum for industry discussion and deliberation</a:t>
            </a:r>
          </a:p>
          <a:p>
            <a:pPr lvl="1"/>
            <a:r>
              <a:rPr lang="en-US" dirty="0"/>
              <a:t>Members include system operations and market organizations with subject matter expertise</a:t>
            </a:r>
          </a:p>
          <a:p>
            <a:pPr lvl="1"/>
            <a:r>
              <a:rPr lang="en-US" dirty="0"/>
              <a:t>Work products address industry terminology and business processes/practices</a:t>
            </a:r>
          </a:p>
          <a:p>
            <a:pPr lvl="1"/>
            <a:r>
              <a:rPr lang="en-US" dirty="0"/>
              <a:t>Provides a consensus-based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2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3DCC6-1984-4742-972E-6C042A332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i="0" u="none" strike="noStrike" cap="none" dirty="0">
                <a:solidFill>
                  <a:srgbClr val="707276"/>
                </a:solidFill>
                <a:effectLst/>
                <a:latin typeface="Arial"/>
                <a:ea typeface="Arial"/>
                <a:cs typeface="Arial"/>
                <a:sym typeface="Arial"/>
              </a:rPr>
              <a:t>Standards Request R22001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22820-EF7B-4E94-8E56-A4A43EA1EC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986E6-B981-4257-99F3-5E2637A0F2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62F01A-08D5-41CD-BB53-3D50EE3EEA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Objective: </a:t>
            </a:r>
          </a:p>
          <a:p>
            <a:pPr lvl="1"/>
            <a:r>
              <a:rPr lang="en-US" dirty="0"/>
              <a:t>Classify common grid services that accommodate the diverse grid needs in different regions</a:t>
            </a:r>
          </a:p>
          <a:p>
            <a:pPr lvl="1"/>
            <a:r>
              <a:rPr lang="en-US" dirty="0"/>
              <a:t>Define common grid service types for wholesale power system interactions</a:t>
            </a:r>
          </a:p>
          <a:p>
            <a:pPr lvl="1"/>
            <a:r>
              <a:rPr lang="en-US" dirty="0"/>
              <a:t>Derive commonalities and important variations found in existing grid services</a:t>
            </a:r>
          </a:p>
          <a:p>
            <a:pPr lvl="1"/>
            <a:r>
              <a:rPr lang="en-US" dirty="0"/>
              <a:t>Meet near to mid-future needs gathered from major US ISO/RTOs and utilities</a:t>
            </a:r>
          </a:p>
          <a:p>
            <a:pPr lvl="1"/>
            <a:r>
              <a:rPr lang="en-US" dirty="0"/>
              <a:t>Accommodate specialization: performance characteristics and expectations</a:t>
            </a:r>
          </a:p>
          <a:p>
            <a:pPr lvl="2"/>
            <a:r>
              <a:rPr lang="en-US" dirty="0"/>
              <a:t>Qualification, performance expectations, monitoring, reconciliation, and settlement vary by operational policy of each region</a:t>
            </a:r>
          </a:p>
          <a:p>
            <a:pPr lvl="2"/>
            <a:r>
              <a:rPr lang="en-US" dirty="0"/>
              <a:t>But defining common policy is </a:t>
            </a:r>
            <a:r>
              <a:rPr lang="en-US" u="sng" dirty="0"/>
              <a:t>beyond the scope of this proposal</a:t>
            </a:r>
          </a:p>
          <a:p>
            <a:r>
              <a:rPr lang="en-US" dirty="0"/>
              <a:t>Benefit:</a:t>
            </a:r>
          </a:p>
          <a:p>
            <a:pPr lvl="1"/>
            <a:r>
              <a:rPr lang="en-US" dirty="0"/>
              <a:t>Provides consistent service-type names, definitions, and performance characteristics</a:t>
            </a:r>
          </a:p>
          <a:p>
            <a:pPr lvl="1"/>
            <a:r>
              <a:rPr lang="en-US" dirty="0"/>
              <a:t>Encourages adoption of consistent terminology in wholesale markets</a:t>
            </a:r>
          </a:p>
          <a:p>
            <a:pPr lvl="1"/>
            <a:r>
              <a:rPr lang="en-US" dirty="0"/>
              <a:t>Provides starting place for retail-level grid service interactions with flexible, grid-edge resources</a:t>
            </a:r>
          </a:p>
        </p:txBody>
      </p:sp>
    </p:spTree>
    <p:extLst>
      <p:ext uri="{BB962C8B-B14F-4D97-AF65-F5344CB8AC3E}">
        <p14:creationId xmlns:p14="http://schemas.microsoft.com/office/powerpoint/2010/main" val="270199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F494-316C-4514-A9E9-6153159C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Service-Oriented Principles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7C1E10-9752-47A6-9AB7-92C9E83A4C9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63FFC-A0F2-4CF9-889B-E625594CA0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778C4-1571-44B9-A2FF-8812676DA2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Operational objectives describe why </a:t>
            </a:r>
            <a:r>
              <a:rPr lang="en-US" dirty="0"/>
              <a:t>a service is used</a:t>
            </a:r>
          </a:p>
          <a:p>
            <a:pPr lvl="1"/>
            <a:r>
              <a:rPr lang="en-US" dirty="0"/>
              <a:t>Use cases helpful for describing the desired performance characteristics from a service</a:t>
            </a:r>
          </a:p>
          <a:p>
            <a:pPr lvl="1"/>
            <a:r>
              <a:rPr lang="en-US" dirty="0"/>
              <a:t>Examples: schedule energy to meet peak load forecast, or reserve energy for outage contingency</a:t>
            </a:r>
          </a:p>
          <a:p>
            <a:r>
              <a:rPr lang="en-US" dirty="0">
                <a:solidFill>
                  <a:srgbClr val="C00000"/>
                </a:solidFill>
              </a:rPr>
              <a:t>Boundaries of responsibility </a:t>
            </a:r>
            <a:r>
              <a:rPr lang="en-US" dirty="0"/>
              <a:t>are clearly understood between service requester and provider</a:t>
            </a:r>
          </a:p>
          <a:p>
            <a:r>
              <a:rPr lang="en-US" dirty="0">
                <a:solidFill>
                  <a:srgbClr val="C00000"/>
                </a:solidFill>
              </a:rPr>
              <a:t>Service definition says what </a:t>
            </a:r>
            <a:r>
              <a:rPr lang="en-US" dirty="0"/>
              <a:t>is to be performed – not how</a:t>
            </a:r>
          </a:p>
          <a:p>
            <a:pPr lvl="1"/>
            <a:r>
              <a:rPr lang="en-US" dirty="0"/>
              <a:t>Example: generation needs to be at nominal power level 100 MW in 10 minutes and maintained for 1 hour</a:t>
            </a:r>
          </a:p>
          <a:p>
            <a:pPr lvl="1"/>
            <a:r>
              <a:rPr lang="en-US" dirty="0"/>
              <a:t>Any equipment type that meets the performance requirement can provide the service</a:t>
            </a:r>
          </a:p>
          <a:p>
            <a:r>
              <a:rPr lang="en-US" dirty="0"/>
              <a:t>Service provider understands what to do, where, and when – not why</a:t>
            </a:r>
          </a:p>
          <a:p>
            <a:pPr lvl="1"/>
            <a:r>
              <a:rPr lang="en-US" dirty="0"/>
              <a:t>The service requestor’s reasons for invoking the service (the operational objectives) are hidden</a:t>
            </a:r>
          </a:p>
          <a:p>
            <a:pPr lvl="1"/>
            <a:r>
              <a:rPr lang="en-US" dirty="0"/>
              <a:t>Example: a gas-turbine generator does not need to know it is scheduled for peak-load coverage</a:t>
            </a:r>
          </a:p>
          <a:p>
            <a:pPr lvl="1"/>
            <a:endParaRPr lang="en-US" dirty="0"/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Decouples areas of concern - makes integration simpler, cleaner, modular</a:t>
            </a:r>
          </a:p>
          <a:p>
            <a:pPr lvl="1"/>
            <a:r>
              <a:rPr lang="en-US"/>
              <a:t>Same </a:t>
            </a:r>
            <a:r>
              <a:rPr lang="en-US" dirty="0"/>
              <a:t>s</a:t>
            </a:r>
            <a:r>
              <a:rPr lang="en-US"/>
              <a:t>ervice </a:t>
            </a:r>
            <a:r>
              <a:rPr lang="en-US" dirty="0"/>
              <a:t>can be used to address multiple objectives</a:t>
            </a:r>
          </a:p>
          <a:p>
            <a:pPr lvl="1"/>
            <a:r>
              <a:rPr lang="en-US" dirty="0"/>
              <a:t>Accommodates service provider technology decisions within performance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3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AB794-D608-48DD-836E-CE7FF03CD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i="0" u="none" strike="noStrike" cap="none" dirty="0">
                <a:solidFill>
                  <a:srgbClr val="707276"/>
                </a:solidFill>
                <a:effectLst/>
                <a:latin typeface="Arial"/>
                <a:ea typeface="Arial"/>
                <a:cs typeface="Arial"/>
                <a:sym typeface="Arial"/>
              </a:rPr>
              <a:t>Example Grid Service Types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F19906-1CD4-43B5-B8AC-9949BBCAA3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42B5A-39ED-4AE0-A487-A1A881DC7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A9B2C37-B76D-4F5A-8013-032E37DABA8C}"/>
              </a:ext>
            </a:extLst>
          </p:cNvPr>
          <p:cNvSpPr txBox="1">
            <a:spLocks/>
          </p:cNvSpPr>
          <p:nvPr/>
        </p:nvSpPr>
        <p:spPr>
          <a:xfrm>
            <a:off x="6944458" y="6412473"/>
            <a:ext cx="3637042" cy="2417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514350" marR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Courtesy of Chris Irwin (DOE) and  Cortland Johnson (PNNL)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1AE5405-B075-4CE0-A839-923953767B05}"/>
              </a:ext>
            </a:extLst>
          </p:cNvPr>
          <p:cNvGrpSpPr/>
          <p:nvPr/>
        </p:nvGrpSpPr>
        <p:grpSpPr>
          <a:xfrm>
            <a:off x="491067" y="1439612"/>
            <a:ext cx="10435538" cy="5025366"/>
            <a:chOff x="491067" y="1439612"/>
            <a:chExt cx="10435538" cy="5025366"/>
          </a:xfrm>
        </p:grpSpPr>
        <p:pic>
          <p:nvPicPr>
            <p:cNvPr id="10" name="Picture 4" descr="GridService.png">
              <a:extLst>
                <a:ext uri="{FF2B5EF4-FFF2-40B4-BE49-F238E27FC236}">
                  <a16:creationId xmlns:a16="http://schemas.microsoft.com/office/drawing/2014/main" id="{A258B415-9D41-4EB6-82AE-8015F7DE55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1067" y="1440774"/>
              <a:ext cx="10363200" cy="5024204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9C1D8B7-3FFA-49EF-AA56-8EE14A0C5401}"/>
                </a:ext>
              </a:extLst>
            </p:cNvPr>
            <p:cNvSpPr txBox="1"/>
            <p:nvPr/>
          </p:nvSpPr>
          <p:spPr>
            <a:xfrm>
              <a:off x="8015933" y="1439612"/>
              <a:ext cx="291067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Grid Operational Objectives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F6B4678-9901-46D6-8CDD-7F1B4A0D01F7}"/>
                </a:ext>
              </a:extLst>
            </p:cNvPr>
            <p:cNvSpPr txBox="1"/>
            <p:nvPr/>
          </p:nvSpPr>
          <p:spPr>
            <a:xfrm>
              <a:off x="555031" y="1473106"/>
              <a:ext cx="291067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Provider Operational Objectives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135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D4C80-B59B-4ED4-A68C-10559435E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Illustrative Performance Expectations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D9324-E6D4-4729-8868-4EFB72CBF35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14 Jun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A7B0F-E095-4AFD-9E34-238B6A599B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4F9F3C-5C9A-42BA-B4A2-D4F0030242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8" y="1537855"/>
            <a:ext cx="10507287" cy="467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0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1136</Words>
  <Application>Microsoft Office PowerPoint</Application>
  <PresentationFormat>Widescreen</PresentationFormat>
  <Paragraphs>193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Merriweather Sans</vt:lpstr>
      <vt:lpstr>Noto Sans Symbols</vt:lpstr>
      <vt:lpstr>Times New Roman</vt:lpstr>
      <vt:lpstr>Office Theme</vt:lpstr>
      <vt:lpstr>Common Grid Service Terms Motivation for NAESB Standards Request R22001  NAESB WEQ-BSP Meeting Presentation 14 June 2022</vt:lpstr>
      <vt:lpstr>Topics</vt:lpstr>
      <vt:lpstr>DOE &amp; National Lab Grid Service Interest</vt:lpstr>
      <vt:lpstr>GMLC Grid Service and ESI Project</vt:lpstr>
      <vt:lpstr>Why Engage at NAESB</vt:lpstr>
      <vt:lpstr>Standards Request R22001</vt:lpstr>
      <vt:lpstr>Service-Oriented Principles</vt:lpstr>
      <vt:lpstr>Example Grid Service Types</vt:lpstr>
      <vt:lpstr>Illustrative Performance Expectations</vt:lpstr>
      <vt:lpstr>Examples of Multiple Terms</vt:lpstr>
      <vt:lpstr>Desired Outcome of Effort</vt:lpstr>
      <vt:lpstr>Retail-level Flexible Resource 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T2.2 ESI Requirements - Outline</dc:title>
  <dc:creator>Jeffrey London</dc:creator>
  <cp:lastModifiedBy>Widergren, Steve E</cp:lastModifiedBy>
  <cp:revision>4</cp:revision>
  <dcterms:created xsi:type="dcterms:W3CDTF">2016-09-19T20:28:28Z</dcterms:created>
  <dcterms:modified xsi:type="dcterms:W3CDTF">2022-06-14T18:42:20Z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0x010100521959480AF4D2458677AAA65E23F643</vt:lpwstr>
  </property>
</Properties>
</file>