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5"/>
  </p:sldMasterIdLst>
  <p:notesMasterIdLst>
    <p:notesMasterId r:id="rId11"/>
  </p:notesMasterIdLst>
  <p:handoutMasterIdLst>
    <p:handoutMasterId r:id="rId12"/>
  </p:handoutMasterIdLst>
  <p:sldIdLst>
    <p:sldId id="1048" r:id="rId6"/>
    <p:sldId id="1049" r:id="rId7"/>
    <p:sldId id="1164" r:id="rId8"/>
    <p:sldId id="1133" r:id="rId9"/>
    <p:sldId id="1163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CC00"/>
    <a:srgbClr val="333333"/>
    <a:srgbClr val="292929"/>
    <a:srgbClr val="4D4D4D"/>
    <a:srgbClr val="8F9195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623" autoAdjust="0"/>
    <p:restoredTop sz="94437" autoAdjust="0"/>
  </p:normalViewPr>
  <p:slideViewPr>
    <p:cSldViewPr snapToGrid="0">
      <p:cViewPr varScale="1">
        <p:scale>
          <a:sx n="109" d="100"/>
          <a:sy n="109" d="100"/>
        </p:scale>
        <p:origin x="-6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5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5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F4233E4-4E73-4B01-9D39-1AADAAD714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54940CC-0F3E-4553-B090-C20EAAAA84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0"/>
          <p:cNvSpPr>
            <a:spLocks noChangeArrowheads="1"/>
          </p:cNvSpPr>
          <p:nvPr userDrawn="1"/>
        </p:nvSpPr>
        <p:spPr bwMode="ltGray">
          <a:xfrm>
            <a:off x="0" y="6423025"/>
            <a:ext cx="9144000" cy="434975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chemeClr val="tx2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Text Box 27"/>
          <p:cNvSpPr txBox="1">
            <a:spLocks noChangeArrowheads="1"/>
          </p:cNvSpPr>
          <p:nvPr userDrawn="1"/>
        </p:nvSpPr>
        <p:spPr bwMode="auto">
          <a:xfrm>
            <a:off x="8629650" y="6399213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2F1C6098-4B70-41C2-9655-1719D1C035B5}" type="slidenum">
              <a:rPr lang="en-US" sz="140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Line 29"/>
          <p:cNvSpPr>
            <a:spLocks noChangeShapeType="1"/>
          </p:cNvSpPr>
          <p:nvPr userDrawn="1"/>
        </p:nvSpPr>
        <p:spPr bwMode="auto">
          <a:xfrm>
            <a:off x="0" y="6423025"/>
            <a:ext cx="9144000" cy="0"/>
          </a:xfrm>
          <a:prstGeom prst="line">
            <a:avLst/>
          </a:prstGeom>
          <a:noFill/>
          <a:ln w="19050">
            <a:solidFill>
              <a:srgbClr val="0071BC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30"/>
          <p:cNvSpPr>
            <a:spLocks noChangeArrowheads="1"/>
          </p:cNvSpPr>
          <p:nvPr userDrawn="1"/>
        </p:nvSpPr>
        <p:spPr bwMode="ltGray">
          <a:xfrm>
            <a:off x="0" y="0"/>
            <a:ext cx="9144000" cy="1131888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8" name="Group 31"/>
          <p:cNvGrpSpPr>
            <a:grpSpLocks/>
          </p:cNvGrpSpPr>
          <p:nvPr userDrawn="1"/>
        </p:nvGrpSpPr>
        <p:grpSpPr bwMode="auto">
          <a:xfrm>
            <a:off x="7762875" y="222250"/>
            <a:ext cx="1069975" cy="573088"/>
            <a:chOff x="4084" y="-687"/>
            <a:chExt cx="1050" cy="562"/>
          </a:xfrm>
        </p:grpSpPr>
        <p:sp>
          <p:nvSpPr>
            <p:cNvPr id="9" name="Freeform 32"/>
            <p:cNvSpPr>
              <a:spLocks noEditPoints="1"/>
            </p:cNvSpPr>
            <p:nvPr userDrawn="1"/>
          </p:nvSpPr>
          <p:spPr bwMode="white">
            <a:xfrm>
              <a:off x="4248" y="-525"/>
              <a:ext cx="156" cy="188"/>
            </a:xfrm>
            <a:custGeom>
              <a:avLst/>
              <a:gdLst/>
              <a:ahLst/>
              <a:cxnLst>
                <a:cxn ang="0">
                  <a:pos x="111" y="34"/>
                </a:cxn>
                <a:cxn ang="0">
                  <a:pos x="211" y="10"/>
                </a:cxn>
                <a:cxn ang="0">
                  <a:pos x="201" y="62"/>
                </a:cxn>
                <a:cxn ang="0">
                  <a:pos x="241" y="22"/>
                </a:cxn>
                <a:cxn ang="0">
                  <a:pos x="290" y="3"/>
                </a:cxn>
                <a:cxn ang="0">
                  <a:pos x="351" y="3"/>
                </a:cxn>
                <a:cxn ang="0">
                  <a:pos x="401" y="22"/>
                </a:cxn>
                <a:cxn ang="0">
                  <a:pos x="437" y="56"/>
                </a:cxn>
                <a:cxn ang="0">
                  <a:pos x="459" y="103"/>
                </a:cxn>
                <a:cxn ang="0">
                  <a:pos x="466" y="162"/>
                </a:cxn>
                <a:cxn ang="0">
                  <a:pos x="459" y="229"/>
                </a:cxn>
                <a:cxn ang="0">
                  <a:pos x="438" y="292"/>
                </a:cxn>
                <a:cxn ang="0">
                  <a:pos x="404" y="346"/>
                </a:cxn>
                <a:cxn ang="0">
                  <a:pos x="357" y="389"/>
                </a:cxn>
                <a:cxn ang="0">
                  <a:pos x="296" y="412"/>
                </a:cxn>
                <a:cxn ang="0">
                  <a:pos x="240" y="413"/>
                </a:cxn>
                <a:cxn ang="0">
                  <a:pos x="203" y="404"/>
                </a:cxn>
                <a:cxn ang="0">
                  <a:pos x="171" y="382"/>
                </a:cxn>
                <a:cxn ang="0">
                  <a:pos x="151" y="344"/>
                </a:cxn>
                <a:cxn ang="0">
                  <a:pos x="104" y="567"/>
                </a:cxn>
                <a:cxn ang="0">
                  <a:pos x="106" y="62"/>
                </a:cxn>
                <a:cxn ang="0">
                  <a:pos x="263" y="84"/>
                </a:cxn>
                <a:cxn ang="0">
                  <a:pos x="226" y="107"/>
                </a:cxn>
                <a:cxn ang="0">
                  <a:pos x="199" y="147"/>
                </a:cxn>
                <a:cxn ang="0">
                  <a:pos x="182" y="193"/>
                </a:cxn>
                <a:cxn ang="0">
                  <a:pos x="177" y="242"/>
                </a:cxn>
                <a:cxn ang="0">
                  <a:pos x="181" y="282"/>
                </a:cxn>
                <a:cxn ang="0">
                  <a:pos x="197" y="314"/>
                </a:cxn>
                <a:cxn ang="0">
                  <a:pos x="225" y="333"/>
                </a:cxn>
                <a:cxn ang="0">
                  <a:pos x="269" y="331"/>
                </a:cxn>
                <a:cxn ang="0">
                  <a:pos x="307" y="309"/>
                </a:cxn>
                <a:cxn ang="0">
                  <a:pos x="333" y="274"/>
                </a:cxn>
                <a:cxn ang="0">
                  <a:pos x="349" y="229"/>
                </a:cxn>
                <a:cxn ang="0">
                  <a:pos x="357" y="185"/>
                </a:cxn>
                <a:cxn ang="0">
                  <a:pos x="356" y="143"/>
                </a:cxn>
                <a:cxn ang="0">
                  <a:pos x="340" y="104"/>
                </a:cxn>
                <a:cxn ang="0">
                  <a:pos x="308" y="84"/>
                </a:cxn>
              </a:cxnLst>
              <a:rect l="0" t="0" r="r" b="b"/>
              <a:pathLst>
                <a:path w="466" h="567">
                  <a:moveTo>
                    <a:pt x="106" y="62"/>
                  </a:moveTo>
                  <a:lnTo>
                    <a:pt x="111" y="34"/>
                  </a:lnTo>
                  <a:lnTo>
                    <a:pt x="114" y="10"/>
                  </a:lnTo>
                  <a:lnTo>
                    <a:pt x="211" y="10"/>
                  </a:lnTo>
                  <a:lnTo>
                    <a:pt x="200" y="62"/>
                  </a:lnTo>
                  <a:lnTo>
                    <a:pt x="201" y="62"/>
                  </a:lnTo>
                  <a:lnTo>
                    <a:pt x="221" y="40"/>
                  </a:lnTo>
                  <a:lnTo>
                    <a:pt x="241" y="22"/>
                  </a:lnTo>
                  <a:lnTo>
                    <a:pt x="264" y="10"/>
                  </a:lnTo>
                  <a:lnTo>
                    <a:pt x="290" y="3"/>
                  </a:lnTo>
                  <a:lnTo>
                    <a:pt x="321" y="0"/>
                  </a:lnTo>
                  <a:lnTo>
                    <a:pt x="351" y="3"/>
                  </a:lnTo>
                  <a:lnTo>
                    <a:pt x="378" y="10"/>
                  </a:lnTo>
                  <a:lnTo>
                    <a:pt x="401" y="22"/>
                  </a:lnTo>
                  <a:lnTo>
                    <a:pt x="422" y="37"/>
                  </a:lnTo>
                  <a:lnTo>
                    <a:pt x="437" y="56"/>
                  </a:lnTo>
                  <a:lnTo>
                    <a:pt x="449" y="78"/>
                  </a:lnTo>
                  <a:lnTo>
                    <a:pt x="459" y="103"/>
                  </a:lnTo>
                  <a:lnTo>
                    <a:pt x="464" y="132"/>
                  </a:lnTo>
                  <a:lnTo>
                    <a:pt x="466" y="162"/>
                  </a:lnTo>
                  <a:lnTo>
                    <a:pt x="464" y="195"/>
                  </a:lnTo>
                  <a:lnTo>
                    <a:pt x="459" y="229"/>
                  </a:lnTo>
                  <a:lnTo>
                    <a:pt x="451" y="262"/>
                  </a:lnTo>
                  <a:lnTo>
                    <a:pt x="438" y="292"/>
                  </a:lnTo>
                  <a:lnTo>
                    <a:pt x="423" y="320"/>
                  </a:lnTo>
                  <a:lnTo>
                    <a:pt x="404" y="346"/>
                  </a:lnTo>
                  <a:lnTo>
                    <a:pt x="382" y="370"/>
                  </a:lnTo>
                  <a:lnTo>
                    <a:pt x="357" y="389"/>
                  </a:lnTo>
                  <a:lnTo>
                    <a:pt x="327" y="403"/>
                  </a:lnTo>
                  <a:lnTo>
                    <a:pt x="296" y="412"/>
                  </a:lnTo>
                  <a:lnTo>
                    <a:pt x="260" y="415"/>
                  </a:lnTo>
                  <a:lnTo>
                    <a:pt x="240" y="413"/>
                  </a:lnTo>
                  <a:lnTo>
                    <a:pt x="221" y="411"/>
                  </a:lnTo>
                  <a:lnTo>
                    <a:pt x="203" y="404"/>
                  </a:lnTo>
                  <a:lnTo>
                    <a:pt x="186" y="396"/>
                  </a:lnTo>
                  <a:lnTo>
                    <a:pt x="171" y="382"/>
                  </a:lnTo>
                  <a:lnTo>
                    <a:pt x="159" y="366"/>
                  </a:lnTo>
                  <a:lnTo>
                    <a:pt x="151" y="344"/>
                  </a:lnTo>
                  <a:lnTo>
                    <a:pt x="149" y="344"/>
                  </a:lnTo>
                  <a:lnTo>
                    <a:pt x="104" y="567"/>
                  </a:lnTo>
                  <a:lnTo>
                    <a:pt x="0" y="567"/>
                  </a:lnTo>
                  <a:lnTo>
                    <a:pt x="106" y="62"/>
                  </a:lnTo>
                  <a:close/>
                  <a:moveTo>
                    <a:pt x="286" y="81"/>
                  </a:moveTo>
                  <a:lnTo>
                    <a:pt x="263" y="84"/>
                  </a:lnTo>
                  <a:lnTo>
                    <a:pt x="244" y="93"/>
                  </a:lnTo>
                  <a:lnTo>
                    <a:pt x="226" y="107"/>
                  </a:lnTo>
                  <a:lnTo>
                    <a:pt x="211" y="125"/>
                  </a:lnTo>
                  <a:lnTo>
                    <a:pt x="199" y="147"/>
                  </a:lnTo>
                  <a:lnTo>
                    <a:pt x="189" y="170"/>
                  </a:lnTo>
                  <a:lnTo>
                    <a:pt x="182" y="193"/>
                  </a:lnTo>
                  <a:lnTo>
                    <a:pt x="178" y="218"/>
                  </a:lnTo>
                  <a:lnTo>
                    <a:pt x="177" y="242"/>
                  </a:lnTo>
                  <a:lnTo>
                    <a:pt x="178" y="263"/>
                  </a:lnTo>
                  <a:lnTo>
                    <a:pt x="181" y="282"/>
                  </a:lnTo>
                  <a:lnTo>
                    <a:pt x="188" y="300"/>
                  </a:lnTo>
                  <a:lnTo>
                    <a:pt x="197" y="314"/>
                  </a:lnTo>
                  <a:lnTo>
                    <a:pt x="210" y="326"/>
                  </a:lnTo>
                  <a:lnTo>
                    <a:pt x="225" y="333"/>
                  </a:lnTo>
                  <a:lnTo>
                    <a:pt x="244" y="335"/>
                  </a:lnTo>
                  <a:lnTo>
                    <a:pt x="269" y="331"/>
                  </a:lnTo>
                  <a:lnTo>
                    <a:pt x="289" y="323"/>
                  </a:lnTo>
                  <a:lnTo>
                    <a:pt x="307" y="309"/>
                  </a:lnTo>
                  <a:lnTo>
                    <a:pt x="322" y="293"/>
                  </a:lnTo>
                  <a:lnTo>
                    <a:pt x="333" y="274"/>
                  </a:lnTo>
                  <a:lnTo>
                    <a:pt x="342" y="252"/>
                  </a:lnTo>
                  <a:lnTo>
                    <a:pt x="349" y="229"/>
                  </a:lnTo>
                  <a:lnTo>
                    <a:pt x="355" y="207"/>
                  </a:lnTo>
                  <a:lnTo>
                    <a:pt x="357" y="185"/>
                  </a:lnTo>
                  <a:lnTo>
                    <a:pt x="357" y="166"/>
                  </a:lnTo>
                  <a:lnTo>
                    <a:pt x="356" y="143"/>
                  </a:lnTo>
                  <a:lnTo>
                    <a:pt x="349" y="122"/>
                  </a:lnTo>
                  <a:lnTo>
                    <a:pt x="340" y="104"/>
                  </a:lnTo>
                  <a:lnTo>
                    <a:pt x="326" y="92"/>
                  </a:lnTo>
                  <a:lnTo>
                    <a:pt x="308" y="84"/>
                  </a:lnTo>
                  <a:lnTo>
                    <a:pt x="286" y="81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" name="Freeform 33"/>
            <p:cNvSpPr>
              <a:spLocks noEditPoints="1"/>
            </p:cNvSpPr>
            <p:nvPr userDrawn="1"/>
          </p:nvSpPr>
          <p:spPr bwMode="white">
            <a:xfrm>
              <a:off x="4414" y="-525"/>
              <a:ext cx="129" cy="139"/>
            </a:xfrm>
            <a:custGeom>
              <a:avLst/>
              <a:gdLst/>
              <a:ahLst/>
              <a:cxnLst>
                <a:cxn ang="0">
                  <a:pos x="99" y="240"/>
                </a:cxn>
                <a:cxn ang="0">
                  <a:pos x="101" y="268"/>
                </a:cxn>
                <a:cxn ang="0">
                  <a:pos x="108" y="292"/>
                </a:cxn>
                <a:cxn ang="0">
                  <a:pos x="119" y="309"/>
                </a:cxn>
                <a:cxn ang="0">
                  <a:pos x="136" y="323"/>
                </a:cxn>
                <a:cxn ang="0">
                  <a:pos x="156" y="333"/>
                </a:cxn>
                <a:cxn ang="0">
                  <a:pos x="181" y="338"/>
                </a:cxn>
                <a:cxn ang="0">
                  <a:pos x="208" y="340"/>
                </a:cxn>
                <a:cxn ang="0">
                  <a:pos x="251" y="335"/>
                </a:cxn>
                <a:cxn ang="0">
                  <a:pos x="290" y="326"/>
                </a:cxn>
                <a:cxn ang="0">
                  <a:pos x="330" y="311"/>
                </a:cxn>
                <a:cxn ang="0">
                  <a:pos x="316" y="393"/>
                </a:cxn>
                <a:cxn ang="0">
                  <a:pos x="275" y="404"/>
                </a:cxn>
                <a:cxn ang="0">
                  <a:pos x="233" y="412"/>
                </a:cxn>
                <a:cxn ang="0">
                  <a:pos x="190" y="415"/>
                </a:cxn>
                <a:cxn ang="0">
                  <a:pos x="155" y="412"/>
                </a:cxn>
                <a:cxn ang="0">
                  <a:pos x="121" y="407"/>
                </a:cxn>
                <a:cxn ang="0">
                  <a:pos x="90" y="396"/>
                </a:cxn>
                <a:cxn ang="0">
                  <a:pos x="64" y="382"/>
                </a:cxn>
                <a:cxn ang="0">
                  <a:pos x="43" y="363"/>
                </a:cxn>
                <a:cxn ang="0">
                  <a:pos x="25" y="340"/>
                </a:cxn>
                <a:cxn ang="0">
                  <a:pos x="11" y="311"/>
                </a:cxn>
                <a:cxn ang="0">
                  <a:pos x="3" y="279"/>
                </a:cxn>
                <a:cxn ang="0">
                  <a:pos x="0" y="242"/>
                </a:cxn>
                <a:cxn ang="0">
                  <a:pos x="3" y="205"/>
                </a:cxn>
                <a:cxn ang="0">
                  <a:pos x="11" y="170"/>
                </a:cxn>
                <a:cxn ang="0">
                  <a:pos x="25" y="136"/>
                </a:cxn>
                <a:cxn ang="0">
                  <a:pos x="43" y="104"/>
                </a:cxn>
                <a:cxn ang="0">
                  <a:pos x="64" y="75"/>
                </a:cxn>
                <a:cxn ang="0">
                  <a:pos x="90" y="51"/>
                </a:cxn>
                <a:cxn ang="0">
                  <a:pos x="119" y="29"/>
                </a:cxn>
                <a:cxn ang="0">
                  <a:pos x="152" y="14"/>
                </a:cxn>
                <a:cxn ang="0">
                  <a:pos x="188" y="4"/>
                </a:cxn>
                <a:cxn ang="0">
                  <a:pos x="226" y="0"/>
                </a:cxn>
                <a:cxn ang="0">
                  <a:pos x="260" y="3"/>
                </a:cxn>
                <a:cxn ang="0">
                  <a:pos x="292" y="10"/>
                </a:cxn>
                <a:cxn ang="0">
                  <a:pos x="319" y="22"/>
                </a:cxn>
                <a:cxn ang="0">
                  <a:pos x="344" y="39"/>
                </a:cxn>
                <a:cxn ang="0">
                  <a:pos x="361" y="59"/>
                </a:cxn>
                <a:cxn ang="0">
                  <a:pos x="376" y="85"/>
                </a:cxn>
                <a:cxn ang="0">
                  <a:pos x="385" y="117"/>
                </a:cxn>
                <a:cxn ang="0">
                  <a:pos x="387" y="151"/>
                </a:cxn>
                <a:cxn ang="0">
                  <a:pos x="385" y="196"/>
                </a:cxn>
                <a:cxn ang="0">
                  <a:pos x="378" y="240"/>
                </a:cxn>
                <a:cxn ang="0">
                  <a:pos x="99" y="240"/>
                </a:cxn>
                <a:cxn ang="0">
                  <a:pos x="286" y="169"/>
                </a:cxn>
                <a:cxn ang="0">
                  <a:pos x="289" y="155"/>
                </a:cxn>
                <a:cxn ang="0">
                  <a:pos x="289" y="143"/>
                </a:cxn>
                <a:cxn ang="0">
                  <a:pos x="286" y="119"/>
                </a:cxn>
                <a:cxn ang="0">
                  <a:pos x="278" y="100"/>
                </a:cxn>
                <a:cxn ang="0">
                  <a:pos x="266" y="88"/>
                </a:cxn>
                <a:cxn ang="0">
                  <a:pos x="246" y="78"/>
                </a:cxn>
                <a:cxn ang="0">
                  <a:pos x="223" y="75"/>
                </a:cxn>
                <a:cxn ang="0">
                  <a:pos x="199" y="78"/>
                </a:cxn>
                <a:cxn ang="0">
                  <a:pos x="177" y="85"/>
                </a:cxn>
                <a:cxn ang="0">
                  <a:pos x="159" y="96"/>
                </a:cxn>
                <a:cxn ang="0">
                  <a:pos x="145" y="110"/>
                </a:cxn>
                <a:cxn ang="0">
                  <a:pos x="132" y="126"/>
                </a:cxn>
                <a:cxn ang="0">
                  <a:pos x="122" y="147"/>
                </a:cxn>
                <a:cxn ang="0">
                  <a:pos x="112" y="169"/>
                </a:cxn>
                <a:cxn ang="0">
                  <a:pos x="286" y="169"/>
                </a:cxn>
              </a:cxnLst>
              <a:rect l="0" t="0" r="r" b="b"/>
              <a:pathLst>
                <a:path w="387" h="415">
                  <a:moveTo>
                    <a:pt x="99" y="240"/>
                  </a:moveTo>
                  <a:lnTo>
                    <a:pt x="101" y="268"/>
                  </a:lnTo>
                  <a:lnTo>
                    <a:pt x="108" y="292"/>
                  </a:lnTo>
                  <a:lnTo>
                    <a:pt x="119" y="309"/>
                  </a:lnTo>
                  <a:lnTo>
                    <a:pt x="136" y="323"/>
                  </a:lnTo>
                  <a:lnTo>
                    <a:pt x="156" y="333"/>
                  </a:lnTo>
                  <a:lnTo>
                    <a:pt x="181" y="338"/>
                  </a:lnTo>
                  <a:lnTo>
                    <a:pt x="208" y="340"/>
                  </a:lnTo>
                  <a:lnTo>
                    <a:pt x="251" y="335"/>
                  </a:lnTo>
                  <a:lnTo>
                    <a:pt x="290" y="326"/>
                  </a:lnTo>
                  <a:lnTo>
                    <a:pt x="330" y="311"/>
                  </a:lnTo>
                  <a:lnTo>
                    <a:pt x="316" y="393"/>
                  </a:lnTo>
                  <a:lnTo>
                    <a:pt x="275" y="404"/>
                  </a:lnTo>
                  <a:lnTo>
                    <a:pt x="233" y="412"/>
                  </a:lnTo>
                  <a:lnTo>
                    <a:pt x="190" y="415"/>
                  </a:lnTo>
                  <a:lnTo>
                    <a:pt x="155" y="412"/>
                  </a:lnTo>
                  <a:lnTo>
                    <a:pt x="121" y="407"/>
                  </a:lnTo>
                  <a:lnTo>
                    <a:pt x="90" y="396"/>
                  </a:lnTo>
                  <a:lnTo>
                    <a:pt x="64" y="382"/>
                  </a:lnTo>
                  <a:lnTo>
                    <a:pt x="43" y="363"/>
                  </a:lnTo>
                  <a:lnTo>
                    <a:pt x="25" y="340"/>
                  </a:lnTo>
                  <a:lnTo>
                    <a:pt x="11" y="311"/>
                  </a:lnTo>
                  <a:lnTo>
                    <a:pt x="3" y="279"/>
                  </a:lnTo>
                  <a:lnTo>
                    <a:pt x="0" y="242"/>
                  </a:lnTo>
                  <a:lnTo>
                    <a:pt x="3" y="205"/>
                  </a:lnTo>
                  <a:lnTo>
                    <a:pt x="11" y="170"/>
                  </a:lnTo>
                  <a:lnTo>
                    <a:pt x="25" y="136"/>
                  </a:lnTo>
                  <a:lnTo>
                    <a:pt x="43" y="104"/>
                  </a:lnTo>
                  <a:lnTo>
                    <a:pt x="64" y="75"/>
                  </a:lnTo>
                  <a:lnTo>
                    <a:pt x="90" y="51"/>
                  </a:lnTo>
                  <a:lnTo>
                    <a:pt x="119" y="29"/>
                  </a:lnTo>
                  <a:lnTo>
                    <a:pt x="152" y="14"/>
                  </a:lnTo>
                  <a:lnTo>
                    <a:pt x="188" y="4"/>
                  </a:lnTo>
                  <a:lnTo>
                    <a:pt x="226" y="0"/>
                  </a:lnTo>
                  <a:lnTo>
                    <a:pt x="260" y="3"/>
                  </a:lnTo>
                  <a:lnTo>
                    <a:pt x="292" y="10"/>
                  </a:lnTo>
                  <a:lnTo>
                    <a:pt x="319" y="22"/>
                  </a:lnTo>
                  <a:lnTo>
                    <a:pt x="344" y="39"/>
                  </a:lnTo>
                  <a:lnTo>
                    <a:pt x="361" y="59"/>
                  </a:lnTo>
                  <a:lnTo>
                    <a:pt x="376" y="85"/>
                  </a:lnTo>
                  <a:lnTo>
                    <a:pt x="385" y="117"/>
                  </a:lnTo>
                  <a:lnTo>
                    <a:pt x="387" y="151"/>
                  </a:lnTo>
                  <a:lnTo>
                    <a:pt x="385" y="196"/>
                  </a:lnTo>
                  <a:lnTo>
                    <a:pt x="378" y="240"/>
                  </a:lnTo>
                  <a:lnTo>
                    <a:pt x="99" y="240"/>
                  </a:lnTo>
                  <a:close/>
                  <a:moveTo>
                    <a:pt x="286" y="169"/>
                  </a:moveTo>
                  <a:lnTo>
                    <a:pt x="289" y="155"/>
                  </a:lnTo>
                  <a:lnTo>
                    <a:pt x="289" y="143"/>
                  </a:lnTo>
                  <a:lnTo>
                    <a:pt x="286" y="119"/>
                  </a:lnTo>
                  <a:lnTo>
                    <a:pt x="278" y="100"/>
                  </a:lnTo>
                  <a:lnTo>
                    <a:pt x="266" y="88"/>
                  </a:lnTo>
                  <a:lnTo>
                    <a:pt x="246" y="78"/>
                  </a:lnTo>
                  <a:lnTo>
                    <a:pt x="223" y="75"/>
                  </a:lnTo>
                  <a:lnTo>
                    <a:pt x="199" y="78"/>
                  </a:lnTo>
                  <a:lnTo>
                    <a:pt x="177" y="85"/>
                  </a:lnTo>
                  <a:lnTo>
                    <a:pt x="159" y="96"/>
                  </a:lnTo>
                  <a:lnTo>
                    <a:pt x="145" y="110"/>
                  </a:lnTo>
                  <a:lnTo>
                    <a:pt x="132" y="126"/>
                  </a:lnTo>
                  <a:lnTo>
                    <a:pt x="122" y="147"/>
                  </a:lnTo>
                  <a:lnTo>
                    <a:pt x="112" y="169"/>
                  </a:lnTo>
                  <a:lnTo>
                    <a:pt x="286" y="169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" name="Freeform 34"/>
            <p:cNvSpPr>
              <a:spLocks/>
            </p:cNvSpPr>
            <p:nvPr userDrawn="1"/>
          </p:nvSpPr>
          <p:spPr bwMode="white">
            <a:xfrm>
              <a:off x="4670" y="-561"/>
              <a:ext cx="97" cy="174"/>
            </a:xfrm>
            <a:custGeom>
              <a:avLst/>
              <a:gdLst/>
              <a:ahLst/>
              <a:cxnLst>
                <a:cxn ang="0">
                  <a:pos x="16" y="118"/>
                </a:cxn>
                <a:cxn ang="0">
                  <a:pos x="90" y="118"/>
                </a:cxn>
                <a:cxn ang="0">
                  <a:pos x="108" y="37"/>
                </a:cxn>
                <a:cxn ang="0">
                  <a:pos x="218" y="0"/>
                </a:cxn>
                <a:cxn ang="0">
                  <a:pos x="192" y="118"/>
                </a:cxn>
                <a:cxn ang="0">
                  <a:pos x="286" y="118"/>
                </a:cxn>
                <a:cxn ang="0">
                  <a:pos x="269" y="193"/>
                </a:cxn>
                <a:cxn ang="0">
                  <a:pos x="176" y="193"/>
                </a:cxn>
                <a:cxn ang="0">
                  <a:pos x="139" y="365"/>
                </a:cxn>
                <a:cxn ang="0">
                  <a:pos x="136" y="383"/>
                </a:cxn>
                <a:cxn ang="0">
                  <a:pos x="135" y="404"/>
                </a:cxn>
                <a:cxn ang="0">
                  <a:pos x="138" y="420"/>
                </a:cxn>
                <a:cxn ang="0">
                  <a:pos x="146" y="433"/>
                </a:cxn>
                <a:cxn ang="0">
                  <a:pos x="158" y="441"/>
                </a:cxn>
                <a:cxn ang="0">
                  <a:pos x="173" y="443"/>
                </a:cxn>
                <a:cxn ang="0">
                  <a:pos x="201" y="441"/>
                </a:cxn>
                <a:cxn ang="0">
                  <a:pos x="224" y="434"/>
                </a:cxn>
                <a:cxn ang="0">
                  <a:pos x="206" y="513"/>
                </a:cxn>
                <a:cxn ang="0">
                  <a:pos x="187" y="517"/>
                </a:cxn>
                <a:cxn ang="0">
                  <a:pos x="169" y="521"/>
                </a:cxn>
                <a:cxn ang="0">
                  <a:pos x="150" y="523"/>
                </a:cxn>
                <a:cxn ang="0">
                  <a:pos x="125" y="521"/>
                </a:cxn>
                <a:cxn ang="0">
                  <a:pos x="102" y="517"/>
                </a:cxn>
                <a:cxn ang="0">
                  <a:pos x="82" y="511"/>
                </a:cxn>
                <a:cxn ang="0">
                  <a:pos x="65" y="500"/>
                </a:cxn>
                <a:cxn ang="0">
                  <a:pos x="50" y="486"/>
                </a:cxn>
                <a:cxn ang="0">
                  <a:pos x="41" y="467"/>
                </a:cxn>
                <a:cxn ang="0">
                  <a:pos x="34" y="445"/>
                </a:cxn>
                <a:cxn ang="0">
                  <a:pos x="31" y="419"/>
                </a:cxn>
                <a:cxn ang="0">
                  <a:pos x="35" y="374"/>
                </a:cxn>
                <a:cxn ang="0">
                  <a:pos x="45" y="327"/>
                </a:cxn>
                <a:cxn ang="0">
                  <a:pos x="73" y="193"/>
                </a:cxn>
                <a:cxn ang="0">
                  <a:pos x="0" y="193"/>
                </a:cxn>
                <a:cxn ang="0">
                  <a:pos x="16" y="118"/>
                </a:cxn>
              </a:cxnLst>
              <a:rect l="0" t="0" r="r" b="b"/>
              <a:pathLst>
                <a:path w="286" h="523">
                  <a:moveTo>
                    <a:pt x="16" y="118"/>
                  </a:moveTo>
                  <a:lnTo>
                    <a:pt x="90" y="118"/>
                  </a:lnTo>
                  <a:lnTo>
                    <a:pt x="108" y="37"/>
                  </a:lnTo>
                  <a:lnTo>
                    <a:pt x="218" y="0"/>
                  </a:lnTo>
                  <a:lnTo>
                    <a:pt x="192" y="118"/>
                  </a:lnTo>
                  <a:lnTo>
                    <a:pt x="286" y="118"/>
                  </a:lnTo>
                  <a:lnTo>
                    <a:pt x="269" y="193"/>
                  </a:lnTo>
                  <a:lnTo>
                    <a:pt x="176" y="193"/>
                  </a:lnTo>
                  <a:lnTo>
                    <a:pt x="139" y="365"/>
                  </a:lnTo>
                  <a:lnTo>
                    <a:pt x="136" y="383"/>
                  </a:lnTo>
                  <a:lnTo>
                    <a:pt x="135" y="404"/>
                  </a:lnTo>
                  <a:lnTo>
                    <a:pt x="138" y="420"/>
                  </a:lnTo>
                  <a:lnTo>
                    <a:pt x="146" y="433"/>
                  </a:lnTo>
                  <a:lnTo>
                    <a:pt x="158" y="441"/>
                  </a:lnTo>
                  <a:lnTo>
                    <a:pt x="173" y="443"/>
                  </a:lnTo>
                  <a:lnTo>
                    <a:pt x="201" y="441"/>
                  </a:lnTo>
                  <a:lnTo>
                    <a:pt x="224" y="434"/>
                  </a:lnTo>
                  <a:lnTo>
                    <a:pt x="206" y="513"/>
                  </a:lnTo>
                  <a:lnTo>
                    <a:pt x="187" y="517"/>
                  </a:lnTo>
                  <a:lnTo>
                    <a:pt x="169" y="521"/>
                  </a:lnTo>
                  <a:lnTo>
                    <a:pt x="150" y="523"/>
                  </a:lnTo>
                  <a:lnTo>
                    <a:pt x="125" y="521"/>
                  </a:lnTo>
                  <a:lnTo>
                    <a:pt x="102" y="517"/>
                  </a:lnTo>
                  <a:lnTo>
                    <a:pt x="82" y="511"/>
                  </a:lnTo>
                  <a:lnTo>
                    <a:pt x="65" y="500"/>
                  </a:lnTo>
                  <a:lnTo>
                    <a:pt x="50" y="486"/>
                  </a:lnTo>
                  <a:lnTo>
                    <a:pt x="41" y="467"/>
                  </a:lnTo>
                  <a:lnTo>
                    <a:pt x="34" y="445"/>
                  </a:lnTo>
                  <a:lnTo>
                    <a:pt x="31" y="419"/>
                  </a:lnTo>
                  <a:lnTo>
                    <a:pt x="35" y="374"/>
                  </a:lnTo>
                  <a:lnTo>
                    <a:pt x="45" y="327"/>
                  </a:lnTo>
                  <a:lnTo>
                    <a:pt x="73" y="193"/>
                  </a:lnTo>
                  <a:lnTo>
                    <a:pt x="0" y="193"/>
                  </a:lnTo>
                  <a:lnTo>
                    <a:pt x="16" y="118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2" name="Freeform 35"/>
            <p:cNvSpPr>
              <a:spLocks/>
            </p:cNvSpPr>
            <p:nvPr userDrawn="1"/>
          </p:nvSpPr>
          <p:spPr bwMode="white">
            <a:xfrm>
              <a:off x="4755" y="-520"/>
              <a:ext cx="106" cy="131"/>
            </a:xfrm>
            <a:custGeom>
              <a:avLst/>
              <a:gdLst/>
              <a:ahLst/>
              <a:cxnLst>
                <a:cxn ang="0">
                  <a:pos x="71" y="53"/>
                </a:cxn>
                <a:cxn ang="0">
                  <a:pos x="75" y="27"/>
                </a:cxn>
                <a:cxn ang="0">
                  <a:pos x="79" y="0"/>
                </a:cxn>
                <a:cxn ang="0">
                  <a:pos x="178" y="0"/>
                </a:cxn>
                <a:cxn ang="0">
                  <a:pos x="164" y="75"/>
                </a:cxn>
                <a:cxn ang="0">
                  <a:pos x="165" y="75"/>
                </a:cxn>
                <a:cxn ang="0">
                  <a:pos x="180" y="50"/>
                </a:cxn>
                <a:cxn ang="0">
                  <a:pos x="200" y="30"/>
                </a:cxn>
                <a:cxn ang="0">
                  <a:pos x="224" y="15"/>
                </a:cxn>
                <a:cxn ang="0">
                  <a:pos x="252" y="4"/>
                </a:cxn>
                <a:cxn ang="0">
                  <a:pos x="279" y="0"/>
                </a:cxn>
                <a:cxn ang="0">
                  <a:pos x="299" y="0"/>
                </a:cxn>
                <a:cxn ang="0">
                  <a:pos x="319" y="3"/>
                </a:cxn>
                <a:cxn ang="0">
                  <a:pos x="299" y="96"/>
                </a:cxn>
                <a:cxn ang="0">
                  <a:pos x="282" y="90"/>
                </a:cxn>
                <a:cxn ang="0">
                  <a:pos x="261" y="89"/>
                </a:cxn>
                <a:cxn ang="0">
                  <a:pos x="235" y="91"/>
                </a:cxn>
                <a:cxn ang="0">
                  <a:pos x="213" y="100"/>
                </a:cxn>
                <a:cxn ang="0">
                  <a:pos x="194" y="113"/>
                </a:cxn>
                <a:cxn ang="0">
                  <a:pos x="178" y="130"/>
                </a:cxn>
                <a:cxn ang="0">
                  <a:pos x="164" y="149"/>
                </a:cxn>
                <a:cxn ang="0">
                  <a:pos x="153" y="171"/>
                </a:cxn>
                <a:cxn ang="0">
                  <a:pos x="145" y="194"/>
                </a:cxn>
                <a:cxn ang="0">
                  <a:pos x="139" y="219"/>
                </a:cxn>
                <a:cxn ang="0">
                  <a:pos x="102" y="395"/>
                </a:cxn>
                <a:cxn ang="0">
                  <a:pos x="0" y="395"/>
                </a:cxn>
                <a:cxn ang="0">
                  <a:pos x="71" y="53"/>
                </a:cxn>
              </a:cxnLst>
              <a:rect l="0" t="0" r="r" b="b"/>
              <a:pathLst>
                <a:path w="319" h="395">
                  <a:moveTo>
                    <a:pt x="71" y="53"/>
                  </a:moveTo>
                  <a:lnTo>
                    <a:pt x="75" y="27"/>
                  </a:lnTo>
                  <a:lnTo>
                    <a:pt x="79" y="0"/>
                  </a:lnTo>
                  <a:lnTo>
                    <a:pt x="178" y="0"/>
                  </a:lnTo>
                  <a:lnTo>
                    <a:pt x="164" y="75"/>
                  </a:lnTo>
                  <a:lnTo>
                    <a:pt x="165" y="75"/>
                  </a:lnTo>
                  <a:lnTo>
                    <a:pt x="180" y="50"/>
                  </a:lnTo>
                  <a:lnTo>
                    <a:pt x="200" y="30"/>
                  </a:lnTo>
                  <a:lnTo>
                    <a:pt x="224" y="15"/>
                  </a:lnTo>
                  <a:lnTo>
                    <a:pt x="252" y="4"/>
                  </a:lnTo>
                  <a:lnTo>
                    <a:pt x="279" y="0"/>
                  </a:lnTo>
                  <a:lnTo>
                    <a:pt x="299" y="0"/>
                  </a:lnTo>
                  <a:lnTo>
                    <a:pt x="319" y="3"/>
                  </a:lnTo>
                  <a:lnTo>
                    <a:pt x="299" y="96"/>
                  </a:lnTo>
                  <a:lnTo>
                    <a:pt x="282" y="90"/>
                  </a:lnTo>
                  <a:lnTo>
                    <a:pt x="261" y="89"/>
                  </a:lnTo>
                  <a:lnTo>
                    <a:pt x="235" y="91"/>
                  </a:lnTo>
                  <a:lnTo>
                    <a:pt x="213" y="100"/>
                  </a:lnTo>
                  <a:lnTo>
                    <a:pt x="194" y="113"/>
                  </a:lnTo>
                  <a:lnTo>
                    <a:pt x="178" y="130"/>
                  </a:lnTo>
                  <a:lnTo>
                    <a:pt x="164" y="149"/>
                  </a:lnTo>
                  <a:lnTo>
                    <a:pt x="153" y="171"/>
                  </a:lnTo>
                  <a:lnTo>
                    <a:pt x="145" y="194"/>
                  </a:lnTo>
                  <a:lnTo>
                    <a:pt x="139" y="219"/>
                  </a:lnTo>
                  <a:lnTo>
                    <a:pt x="102" y="395"/>
                  </a:lnTo>
                  <a:lnTo>
                    <a:pt x="0" y="395"/>
                  </a:lnTo>
                  <a:lnTo>
                    <a:pt x="71" y="53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3" name="Freeform 36"/>
            <p:cNvSpPr>
              <a:spLocks/>
            </p:cNvSpPr>
            <p:nvPr userDrawn="1"/>
          </p:nvSpPr>
          <p:spPr bwMode="white">
            <a:xfrm>
              <a:off x="4498" y="-313"/>
              <a:ext cx="106" cy="131"/>
            </a:xfrm>
            <a:custGeom>
              <a:avLst/>
              <a:gdLst/>
              <a:ahLst/>
              <a:cxnLst>
                <a:cxn ang="0">
                  <a:pos x="71" y="54"/>
                </a:cxn>
                <a:cxn ang="0">
                  <a:pos x="75" y="28"/>
                </a:cxn>
                <a:cxn ang="0">
                  <a:pos x="80" y="0"/>
                </a:cxn>
                <a:cxn ang="0">
                  <a:pos x="177" y="0"/>
                </a:cxn>
                <a:cxn ang="0">
                  <a:pos x="164" y="76"/>
                </a:cxn>
                <a:cxn ang="0">
                  <a:pos x="165" y="76"/>
                </a:cxn>
                <a:cxn ang="0">
                  <a:pos x="180" y="51"/>
                </a:cxn>
                <a:cxn ang="0">
                  <a:pos x="199" y="31"/>
                </a:cxn>
                <a:cxn ang="0">
                  <a:pos x="224" y="14"/>
                </a:cxn>
                <a:cxn ang="0">
                  <a:pos x="251" y="5"/>
                </a:cxn>
                <a:cxn ang="0">
                  <a:pos x="279" y="0"/>
                </a:cxn>
                <a:cxn ang="0">
                  <a:pos x="299" y="0"/>
                </a:cxn>
                <a:cxn ang="0">
                  <a:pos x="318" y="3"/>
                </a:cxn>
                <a:cxn ang="0">
                  <a:pos x="301" y="96"/>
                </a:cxn>
                <a:cxn ang="0">
                  <a:pos x="281" y="92"/>
                </a:cxn>
                <a:cxn ang="0">
                  <a:pos x="261" y="89"/>
                </a:cxn>
                <a:cxn ang="0">
                  <a:pos x="235" y="93"/>
                </a:cxn>
                <a:cxn ang="0">
                  <a:pos x="213" y="102"/>
                </a:cxn>
                <a:cxn ang="0">
                  <a:pos x="194" y="114"/>
                </a:cxn>
                <a:cxn ang="0">
                  <a:pos x="177" y="130"/>
                </a:cxn>
                <a:cxn ang="0">
                  <a:pos x="164" y="150"/>
                </a:cxn>
                <a:cxn ang="0">
                  <a:pos x="154" y="172"/>
                </a:cxn>
                <a:cxn ang="0">
                  <a:pos x="146" y="195"/>
                </a:cxn>
                <a:cxn ang="0">
                  <a:pos x="139" y="219"/>
                </a:cxn>
                <a:cxn ang="0">
                  <a:pos x="102" y="396"/>
                </a:cxn>
                <a:cxn ang="0">
                  <a:pos x="0" y="396"/>
                </a:cxn>
                <a:cxn ang="0">
                  <a:pos x="71" y="54"/>
                </a:cxn>
              </a:cxnLst>
              <a:rect l="0" t="0" r="r" b="b"/>
              <a:pathLst>
                <a:path w="318" h="396">
                  <a:moveTo>
                    <a:pt x="71" y="54"/>
                  </a:moveTo>
                  <a:lnTo>
                    <a:pt x="75" y="28"/>
                  </a:lnTo>
                  <a:lnTo>
                    <a:pt x="80" y="0"/>
                  </a:lnTo>
                  <a:lnTo>
                    <a:pt x="177" y="0"/>
                  </a:lnTo>
                  <a:lnTo>
                    <a:pt x="164" y="76"/>
                  </a:lnTo>
                  <a:lnTo>
                    <a:pt x="165" y="76"/>
                  </a:lnTo>
                  <a:lnTo>
                    <a:pt x="180" y="51"/>
                  </a:lnTo>
                  <a:lnTo>
                    <a:pt x="199" y="31"/>
                  </a:lnTo>
                  <a:lnTo>
                    <a:pt x="224" y="14"/>
                  </a:lnTo>
                  <a:lnTo>
                    <a:pt x="251" y="5"/>
                  </a:lnTo>
                  <a:lnTo>
                    <a:pt x="279" y="0"/>
                  </a:lnTo>
                  <a:lnTo>
                    <a:pt x="299" y="0"/>
                  </a:lnTo>
                  <a:lnTo>
                    <a:pt x="318" y="3"/>
                  </a:lnTo>
                  <a:lnTo>
                    <a:pt x="301" y="96"/>
                  </a:lnTo>
                  <a:lnTo>
                    <a:pt x="281" y="92"/>
                  </a:lnTo>
                  <a:lnTo>
                    <a:pt x="261" y="89"/>
                  </a:lnTo>
                  <a:lnTo>
                    <a:pt x="235" y="93"/>
                  </a:lnTo>
                  <a:lnTo>
                    <a:pt x="213" y="102"/>
                  </a:lnTo>
                  <a:lnTo>
                    <a:pt x="194" y="114"/>
                  </a:lnTo>
                  <a:lnTo>
                    <a:pt x="177" y="130"/>
                  </a:lnTo>
                  <a:lnTo>
                    <a:pt x="164" y="150"/>
                  </a:lnTo>
                  <a:lnTo>
                    <a:pt x="154" y="172"/>
                  </a:lnTo>
                  <a:lnTo>
                    <a:pt x="146" y="195"/>
                  </a:lnTo>
                  <a:lnTo>
                    <a:pt x="139" y="219"/>
                  </a:lnTo>
                  <a:lnTo>
                    <a:pt x="102" y="396"/>
                  </a:lnTo>
                  <a:lnTo>
                    <a:pt x="0" y="396"/>
                  </a:lnTo>
                  <a:lnTo>
                    <a:pt x="71" y="5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4" name="Freeform 37"/>
            <p:cNvSpPr>
              <a:spLocks noEditPoints="1"/>
            </p:cNvSpPr>
            <p:nvPr userDrawn="1"/>
          </p:nvSpPr>
          <p:spPr bwMode="white">
            <a:xfrm>
              <a:off x="4844" y="-525"/>
              <a:ext cx="125" cy="139"/>
            </a:xfrm>
            <a:custGeom>
              <a:avLst/>
              <a:gdLst/>
              <a:ahLst/>
              <a:cxnLst>
                <a:cxn ang="0">
                  <a:pos x="249" y="345"/>
                </a:cxn>
                <a:cxn ang="0">
                  <a:pos x="214" y="383"/>
                </a:cxn>
                <a:cxn ang="0">
                  <a:pos x="173" y="407"/>
                </a:cxn>
                <a:cxn ang="0">
                  <a:pos x="122" y="415"/>
                </a:cxn>
                <a:cxn ang="0">
                  <a:pos x="67" y="405"/>
                </a:cxn>
                <a:cxn ang="0">
                  <a:pos x="26" y="377"/>
                </a:cxn>
                <a:cxn ang="0">
                  <a:pos x="3" y="331"/>
                </a:cxn>
                <a:cxn ang="0">
                  <a:pos x="3" y="274"/>
                </a:cxn>
                <a:cxn ang="0">
                  <a:pos x="21" y="229"/>
                </a:cxn>
                <a:cxn ang="0">
                  <a:pos x="54" y="199"/>
                </a:cxn>
                <a:cxn ang="0">
                  <a:pos x="96" y="178"/>
                </a:cxn>
                <a:cxn ang="0">
                  <a:pos x="145" y="167"/>
                </a:cxn>
                <a:cxn ang="0">
                  <a:pos x="196" y="163"/>
                </a:cxn>
                <a:cxn ang="0">
                  <a:pos x="242" y="162"/>
                </a:cxn>
                <a:cxn ang="0">
                  <a:pos x="282" y="145"/>
                </a:cxn>
                <a:cxn ang="0">
                  <a:pos x="279" y="112"/>
                </a:cxn>
                <a:cxn ang="0">
                  <a:pos x="262" y="91"/>
                </a:cxn>
                <a:cxn ang="0">
                  <a:pos x="234" y="80"/>
                </a:cxn>
                <a:cxn ang="0">
                  <a:pos x="203" y="75"/>
                </a:cxn>
                <a:cxn ang="0">
                  <a:pos x="115" y="91"/>
                </a:cxn>
                <a:cxn ang="0">
                  <a:pos x="91" y="18"/>
                </a:cxn>
                <a:cxn ang="0">
                  <a:pos x="177" y="2"/>
                </a:cxn>
                <a:cxn ang="0">
                  <a:pos x="248" y="2"/>
                </a:cxn>
                <a:cxn ang="0">
                  <a:pos x="297" y="11"/>
                </a:cxn>
                <a:cxn ang="0">
                  <a:pos x="338" y="33"/>
                </a:cxn>
                <a:cxn ang="0">
                  <a:pos x="366" y="70"/>
                </a:cxn>
                <a:cxn ang="0">
                  <a:pos x="375" y="123"/>
                </a:cxn>
                <a:cxn ang="0">
                  <a:pos x="371" y="171"/>
                </a:cxn>
                <a:cxn ang="0">
                  <a:pos x="359" y="238"/>
                </a:cxn>
                <a:cxn ang="0">
                  <a:pos x="344" y="311"/>
                </a:cxn>
                <a:cxn ang="0">
                  <a:pos x="331" y="378"/>
                </a:cxn>
                <a:cxn ang="0">
                  <a:pos x="241" y="405"/>
                </a:cxn>
                <a:cxn ang="0">
                  <a:pos x="151" y="340"/>
                </a:cxn>
                <a:cxn ang="0">
                  <a:pos x="199" y="330"/>
                </a:cxn>
                <a:cxn ang="0">
                  <a:pos x="232" y="305"/>
                </a:cxn>
                <a:cxn ang="0">
                  <a:pos x="253" y="268"/>
                </a:cxn>
                <a:cxn ang="0">
                  <a:pos x="267" y="223"/>
                </a:cxn>
                <a:cxn ang="0">
                  <a:pos x="214" y="223"/>
                </a:cxn>
                <a:cxn ang="0">
                  <a:pos x="174" y="227"/>
                </a:cxn>
                <a:cxn ang="0">
                  <a:pos x="137" y="240"/>
                </a:cxn>
                <a:cxn ang="0">
                  <a:pos x="110" y="262"/>
                </a:cxn>
                <a:cxn ang="0">
                  <a:pos x="99" y="299"/>
                </a:cxn>
                <a:cxn ang="0">
                  <a:pos x="110" y="325"/>
                </a:cxn>
                <a:cxn ang="0">
                  <a:pos x="136" y="338"/>
                </a:cxn>
              </a:cxnLst>
              <a:rect l="0" t="0" r="r" b="b"/>
              <a:pathLst>
                <a:path w="375" h="415">
                  <a:moveTo>
                    <a:pt x="251" y="345"/>
                  </a:moveTo>
                  <a:lnTo>
                    <a:pt x="249" y="345"/>
                  </a:lnTo>
                  <a:lnTo>
                    <a:pt x="232" y="366"/>
                  </a:lnTo>
                  <a:lnTo>
                    <a:pt x="214" y="383"/>
                  </a:lnTo>
                  <a:lnTo>
                    <a:pt x="195" y="397"/>
                  </a:lnTo>
                  <a:lnTo>
                    <a:pt x="173" y="407"/>
                  </a:lnTo>
                  <a:lnTo>
                    <a:pt x="149" y="412"/>
                  </a:lnTo>
                  <a:lnTo>
                    <a:pt x="122" y="415"/>
                  </a:lnTo>
                  <a:lnTo>
                    <a:pt x="93" y="412"/>
                  </a:lnTo>
                  <a:lnTo>
                    <a:pt x="67" y="405"/>
                  </a:lnTo>
                  <a:lnTo>
                    <a:pt x="44" y="393"/>
                  </a:lnTo>
                  <a:lnTo>
                    <a:pt x="26" y="377"/>
                  </a:lnTo>
                  <a:lnTo>
                    <a:pt x="11" y="356"/>
                  </a:lnTo>
                  <a:lnTo>
                    <a:pt x="3" y="331"/>
                  </a:lnTo>
                  <a:lnTo>
                    <a:pt x="0" y="301"/>
                  </a:lnTo>
                  <a:lnTo>
                    <a:pt x="3" y="274"/>
                  </a:lnTo>
                  <a:lnTo>
                    <a:pt x="10" y="249"/>
                  </a:lnTo>
                  <a:lnTo>
                    <a:pt x="21" y="229"/>
                  </a:lnTo>
                  <a:lnTo>
                    <a:pt x="36" y="212"/>
                  </a:lnTo>
                  <a:lnTo>
                    <a:pt x="54" y="199"/>
                  </a:lnTo>
                  <a:lnTo>
                    <a:pt x="74" y="188"/>
                  </a:lnTo>
                  <a:lnTo>
                    <a:pt x="96" y="178"/>
                  </a:lnTo>
                  <a:lnTo>
                    <a:pt x="121" y="173"/>
                  </a:lnTo>
                  <a:lnTo>
                    <a:pt x="145" y="167"/>
                  </a:lnTo>
                  <a:lnTo>
                    <a:pt x="170" y="164"/>
                  </a:lnTo>
                  <a:lnTo>
                    <a:pt x="196" y="163"/>
                  </a:lnTo>
                  <a:lnTo>
                    <a:pt x="219" y="162"/>
                  </a:lnTo>
                  <a:lnTo>
                    <a:pt x="242" y="162"/>
                  </a:lnTo>
                  <a:lnTo>
                    <a:pt x="279" y="162"/>
                  </a:lnTo>
                  <a:lnTo>
                    <a:pt x="282" y="145"/>
                  </a:lnTo>
                  <a:lnTo>
                    <a:pt x="282" y="127"/>
                  </a:lnTo>
                  <a:lnTo>
                    <a:pt x="279" y="112"/>
                  </a:lnTo>
                  <a:lnTo>
                    <a:pt x="273" y="100"/>
                  </a:lnTo>
                  <a:lnTo>
                    <a:pt x="262" y="91"/>
                  </a:lnTo>
                  <a:lnTo>
                    <a:pt x="249" y="84"/>
                  </a:lnTo>
                  <a:lnTo>
                    <a:pt x="234" y="80"/>
                  </a:lnTo>
                  <a:lnTo>
                    <a:pt x="219" y="77"/>
                  </a:lnTo>
                  <a:lnTo>
                    <a:pt x="203" y="75"/>
                  </a:lnTo>
                  <a:lnTo>
                    <a:pt x="158" y="80"/>
                  </a:lnTo>
                  <a:lnTo>
                    <a:pt x="115" y="91"/>
                  </a:lnTo>
                  <a:lnTo>
                    <a:pt x="73" y="107"/>
                  </a:lnTo>
                  <a:lnTo>
                    <a:pt x="91" y="18"/>
                  </a:lnTo>
                  <a:lnTo>
                    <a:pt x="134" y="7"/>
                  </a:lnTo>
                  <a:lnTo>
                    <a:pt x="177" y="2"/>
                  </a:lnTo>
                  <a:lnTo>
                    <a:pt x="222" y="0"/>
                  </a:lnTo>
                  <a:lnTo>
                    <a:pt x="248" y="2"/>
                  </a:lnTo>
                  <a:lnTo>
                    <a:pt x="274" y="6"/>
                  </a:lnTo>
                  <a:lnTo>
                    <a:pt x="297" y="11"/>
                  </a:lnTo>
                  <a:lnTo>
                    <a:pt x="319" y="21"/>
                  </a:lnTo>
                  <a:lnTo>
                    <a:pt x="338" y="33"/>
                  </a:lnTo>
                  <a:lnTo>
                    <a:pt x="353" y="49"/>
                  </a:lnTo>
                  <a:lnTo>
                    <a:pt x="366" y="70"/>
                  </a:lnTo>
                  <a:lnTo>
                    <a:pt x="373" y="95"/>
                  </a:lnTo>
                  <a:lnTo>
                    <a:pt x="375" y="123"/>
                  </a:lnTo>
                  <a:lnTo>
                    <a:pt x="374" y="144"/>
                  </a:lnTo>
                  <a:lnTo>
                    <a:pt x="371" y="171"/>
                  </a:lnTo>
                  <a:lnTo>
                    <a:pt x="366" y="203"/>
                  </a:lnTo>
                  <a:lnTo>
                    <a:pt x="359" y="238"/>
                  </a:lnTo>
                  <a:lnTo>
                    <a:pt x="352" y="274"/>
                  </a:lnTo>
                  <a:lnTo>
                    <a:pt x="344" y="311"/>
                  </a:lnTo>
                  <a:lnTo>
                    <a:pt x="337" y="346"/>
                  </a:lnTo>
                  <a:lnTo>
                    <a:pt x="331" y="378"/>
                  </a:lnTo>
                  <a:lnTo>
                    <a:pt x="327" y="405"/>
                  </a:lnTo>
                  <a:lnTo>
                    <a:pt x="241" y="405"/>
                  </a:lnTo>
                  <a:lnTo>
                    <a:pt x="251" y="345"/>
                  </a:lnTo>
                  <a:close/>
                  <a:moveTo>
                    <a:pt x="151" y="340"/>
                  </a:moveTo>
                  <a:lnTo>
                    <a:pt x="177" y="337"/>
                  </a:lnTo>
                  <a:lnTo>
                    <a:pt x="199" y="330"/>
                  </a:lnTo>
                  <a:lnTo>
                    <a:pt x="216" y="319"/>
                  </a:lnTo>
                  <a:lnTo>
                    <a:pt x="232" y="305"/>
                  </a:lnTo>
                  <a:lnTo>
                    <a:pt x="244" y="288"/>
                  </a:lnTo>
                  <a:lnTo>
                    <a:pt x="253" y="268"/>
                  </a:lnTo>
                  <a:lnTo>
                    <a:pt x="260" y="247"/>
                  </a:lnTo>
                  <a:lnTo>
                    <a:pt x="267" y="223"/>
                  </a:lnTo>
                  <a:lnTo>
                    <a:pt x="232" y="223"/>
                  </a:lnTo>
                  <a:lnTo>
                    <a:pt x="214" y="223"/>
                  </a:lnTo>
                  <a:lnTo>
                    <a:pt x="195" y="225"/>
                  </a:lnTo>
                  <a:lnTo>
                    <a:pt x="174" y="227"/>
                  </a:lnTo>
                  <a:lnTo>
                    <a:pt x="155" y="231"/>
                  </a:lnTo>
                  <a:lnTo>
                    <a:pt x="137" y="240"/>
                  </a:lnTo>
                  <a:lnTo>
                    <a:pt x="122" y="249"/>
                  </a:lnTo>
                  <a:lnTo>
                    <a:pt x="110" y="262"/>
                  </a:lnTo>
                  <a:lnTo>
                    <a:pt x="102" y="278"/>
                  </a:lnTo>
                  <a:lnTo>
                    <a:pt x="99" y="299"/>
                  </a:lnTo>
                  <a:lnTo>
                    <a:pt x="102" y="314"/>
                  </a:lnTo>
                  <a:lnTo>
                    <a:pt x="110" y="325"/>
                  </a:lnTo>
                  <a:lnTo>
                    <a:pt x="121" y="333"/>
                  </a:lnTo>
                  <a:lnTo>
                    <a:pt x="136" y="338"/>
                  </a:lnTo>
                  <a:lnTo>
                    <a:pt x="151" y="34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5" name="Freeform 38"/>
            <p:cNvSpPr>
              <a:spLocks/>
            </p:cNvSpPr>
            <p:nvPr userDrawn="1"/>
          </p:nvSpPr>
          <p:spPr bwMode="white">
            <a:xfrm>
              <a:off x="4084" y="-360"/>
              <a:ext cx="143" cy="177"/>
            </a:xfrm>
            <a:custGeom>
              <a:avLst/>
              <a:gdLst/>
              <a:ahLst/>
              <a:cxnLst>
                <a:cxn ang="0">
                  <a:pos x="114" y="0"/>
                </a:cxn>
                <a:cxn ang="0">
                  <a:pos x="431" y="0"/>
                </a:cxn>
                <a:cxn ang="0">
                  <a:pos x="416" y="83"/>
                </a:cxn>
                <a:cxn ang="0">
                  <a:pos x="203" y="83"/>
                </a:cxn>
                <a:cxn ang="0">
                  <a:pos x="175" y="216"/>
                </a:cxn>
                <a:cxn ang="0">
                  <a:pos x="365" y="216"/>
                </a:cxn>
                <a:cxn ang="0">
                  <a:pos x="349" y="301"/>
                </a:cxn>
                <a:cxn ang="0">
                  <a:pos x="157" y="301"/>
                </a:cxn>
                <a:cxn ang="0">
                  <a:pos x="126" y="451"/>
                </a:cxn>
                <a:cxn ang="0">
                  <a:pos x="341" y="451"/>
                </a:cxn>
                <a:cxn ang="0">
                  <a:pos x="323" y="535"/>
                </a:cxn>
                <a:cxn ang="0">
                  <a:pos x="0" y="535"/>
                </a:cxn>
                <a:cxn ang="0">
                  <a:pos x="114" y="0"/>
                </a:cxn>
              </a:cxnLst>
              <a:rect l="0" t="0" r="r" b="b"/>
              <a:pathLst>
                <a:path w="431" h="535">
                  <a:moveTo>
                    <a:pt x="114" y="0"/>
                  </a:moveTo>
                  <a:lnTo>
                    <a:pt x="431" y="0"/>
                  </a:lnTo>
                  <a:lnTo>
                    <a:pt x="416" y="83"/>
                  </a:lnTo>
                  <a:lnTo>
                    <a:pt x="203" y="83"/>
                  </a:lnTo>
                  <a:lnTo>
                    <a:pt x="175" y="216"/>
                  </a:lnTo>
                  <a:lnTo>
                    <a:pt x="365" y="216"/>
                  </a:lnTo>
                  <a:lnTo>
                    <a:pt x="349" y="301"/>
                  </a:lnTo>
                  <a:lnTo>
                    <a:pt x="157" y="301"/>
                  </a:lnTo>
                  <a:lnTo>
                    <a:pt x="126" y="451"/>
                  </a:lnTo>
                  <a:lnTo>
                    <a:pt x="341" y="451"/>
                  </a:lnTo>
                  <a:lnTo>
                    <a:pt x="323" y="535"/>
                  </a:lnTo>
                  <a:lnTo>
                    <a:pt x="0" y="535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" name="Freeform 39"/>
            <p:cNvSpPr>
              <a:spLocks/>
            </p:cNvSpPr>
            <p:nvPr userDrawn="1"/>
          </p:nvSpPr>
          <p:spPr bwMode="white">
            <a:xfrm>
              <a:off x="4215" y="-316"/>
              <a:ext cx="140" cy="134"/>
            </a:xfrm>
            <a:custGeom>
              <a:avLst/>
              <a:gdLst/>
              <a:ahLst/>
              <a:cxnLst>
                <a:cxn ang="0">
                  <a:pos x="74" y="66"/>
                </a:cxn>
                <a:cxn ang="0">
                  <a:pos x="78" y="43"/>
                </a:cxn>
                <a:cxn ang="0">
                  <a:pos x="81" y="23"/>
                </a:cxn>
                <a:cxn ang="0">
                  <a:pos x="84" y="8"/>
                </a:cxn>
                <a:cxn ang="0">
                  <a:pos x="185" y="8"/>
                </a:cxn>
                <a:cxn ang="0">
                  <a:pos x="177" y="47"/>
                </a:cxn>
                <a:cxn ang="0">
                  <a:pos x="179" y="47"/>
                </a:cxn>
                <a:cxn ang="0">
                  <a:pos x="203" y="29"/>
                </a:cxn>
                <a:cxn ang="0">
                  <a:pos x="229" y="14"/>
                </a:cxn>
                <a:cxn ang="0">
                  <a:pos x="259" y="3"/>
                </a:cxn>
                <a:cxn ang="0">
                  <a:pos x="292" y="0"/>
                </a:cxn>
                <a:cxn ang="0">
                  <a:pos x="323" y="3"/>
                </a:cxn>
                <a:cxn ang="0">
                  <a:pos x="350" y="11"/>
                </a:cxn>
                <a:cxn ang="0">
                  <a:pos x="374" y="25"/>
                </a:cxn>
                <a:cxn ang="0">
                  <a:pos x="394" y="44"/>
                </a:cxn>
                <a:cxn ang="0">
                  <a:pos x="408" y="67"/>
                </a:cxn>
                <a:cxn ang="0">
                  <a:pos x="418" y="95"/>
                </a:cxn>
                <a:cxn ang="0">
                  <a:pos x="420" y="126"/>
                </a:cxn>
                <a:cxn ang="0">
                  <a:pos x="418" y="156"/>
                </a:cxn>
                <a:cxn ang="0">
                  <a:pos x="413" y="186"/>
                </a:cxn>
                <a:cxn ang="0">
                  <a:pos x="407" y="212"/>
                </a:cxn>
                <a:cxn ang="0">
                  <a:pos x="366" y="404"/>
                </a:cxn>
                <a:cxn ang="0">
                  <a:pos x="263" y="404"/>
                </a:cxn>
                <a:cxn ang="0">
                  <a:pos x="301" y="218"/>
                </a:cxn>
                <a:cxn ang="0">
                  <a:pos x="307" y="190"/>
                </a:cxn>
                <a:cxn ang="0">
                  <a:pos x="311" y="163"/>
                </a:cxn>
                <a:cxn ang="0">
                  <a:pos x="312" y="134"/>
                </a:cxn>
                <a:cxn ang="0">
                  <a:pos x="309" y="117"/>
                </a:cxn>
                <a:cxn ang="0">
                  <a:pos x="303" y="101"/>
                </a:cxn>
                <a:cxn ang="0">
                  <a:pos x="290" y="89"/>
                </a:cxn>
                <a:cxn ang="0">
                  <a:pos x="275" y="82"/>
                </a:cxn>
                <a:cxn ang="0">
                  <a:pos x="256" y="80"/>
                </a:cxn>
                <a:cxn ang="0">
                  <a:pos x="231" y="82"/>
                </a:cxn>
                <a:cxn ang="0">
                  <a:pos x="211" y="91"/>
                </a:cxn>
                <a:cxn ang="0">
                  <a:pos x="193" y="104"/>
                </a:cxn>
                <a:cxn ang="0">
                  <a:pos x="179" y="121"/>
                </a:cxn>
                <a:cxn ang="0">
                  <a:pos x="167" y="140"/>
                </a:cxn>
                <a:cxn ang="0">
                  <a:pos x="159" y="160"/>
                </a:cxn>
                <a:cxn ang="0">
                  <a:pos x="152" y="184"/>
                </a:cxn>
                <a:cxn ang="0">
                  <a:pos x="145" y="206"/>
                </a:cxn>
                <a:cxn ang="0">
                  <a:pos x="104" y="404"/>
                </a:cxn>
                <a:cxn ang="0">
                  <a:pos x="0" y="404"/>
                </a:cxn>
                <a:cxn ang="0">
                  <a:pos x="74" y="66"/>
                </a:cxn>
              </a:cxnLst>
              <a:rect l="0" t="0" r="r" b="b"/>
              <a:pathLst>
                <a:path w="420" h="404">
                  <a:moveTo>
                    <a:pt x="74" y="66"/>
                  </a:moveTo>
                  <a:lnTo>
                    <a:pt x="78" y="43"/>
                  </a:lnTo>
                  <a:lnTo>
                    <a:pt x="81" y="23"/>
                  </a:lnTo>
                  <a:lnTo>
                    <a:pt x="84" y="8"/>
                  </a:lnTo>
                  <a:lnTo>
                    <a:pt x="185" y="8"/>
                  </a:lnTo>
                  <a:lnTo>
                    <a:pt x="177" y="47"/>
                  </a:lnTo>
                  <a:lnTo>
                    <a:pt x="179" y="47"/>
                  </a:lnTo>
                  <a:lnTo>
                    <a:pt x="203" y="29"/>
                  </a:lnTo>
                  <a:lnTo>
                    <a:pt x="229" y="14"/>
                  </a:lnTo>
                  <a:lnTo>
                    <a:pt x="259" y="3"/>
                  </a:lnTo>
                  <a:lnTo>
                    <a:pt x="292" y="0"/>
                  </a:lnTo>
                  <a:lnTo>
                    <a:pt x="323" y="3"/>
                  </a:lnTo>
                  <a:lnTo>
                    <a:pt x="350" y="11"/>
                  </a:lnTo>
                  <a:lnTo>
                    <a:pt x="374" y="25"/>
                  </a:lnTo>
                  <a:lnTo>
                    <a:pt x="394" y="44"/>
                  </a:lnTo>
                  <a:lnTo>
                    <a:pt x="408" y="67"/>
                  </a:lnTo>
                  <a:lnTo>
                    <a:pt x="418" y="95"/>
                  </a:lnTo>
                  <a:lnTo>
                    <a:pt x="420" y="126"/>
                  </a:lnTo>
                  <a:lnTo>
                    <a:pt x="418" y="156"/>
                  </a:lnTo>
                  <a:lnTo>
                    <a:pt x="413" y="186"/>
                  </a:lnTo>
                  <a:lnTo>
                    <a:pt x="407" y="212"/>
                  </a:lnTo>
                  <a:lnTo>
                    <a:pt x="366" y="404"/>
                  </a:lnTo>
                  <a:lnTo>
                    <a:pt x="263" y="404"/>
                  </a:lnTo>
                  <a:lnTo>
                    <a:pt x="301" y="218"/>
                  </a:lnTo>
                  <a:lnTo>
                    <a:pt x="307" y="190"/>
                  </a:lnTo>
                  <a:lnTo>
                    <a:pt x="311" y="163"/>
                  </a:lnTo>
                  <a:lnTo>
                    <a:pt x="312" y="134"/>
                  </a:lnTo>
                  <a:lnTo>
                    <a:pt x="309" y="117"/>
                  </a:lnTo>
                  <a:lnTo>
                    <a:pt x="303" y="101"/>
                  </a:lnTo>
                  <a:lnTo>
                    <a:pt x="290" y="89"/>
                  </a:lnTo>
                  <a:lnTo>
                    <a:pt x="275" y="82"/>
                  </a:lnTo>
                  <a:lnTo>
                    <a:pt x="256" y="80"/>
                  </a:lnTo>
                  <a:lnTo>
                    <a:pt x="231" y="82"/>
                  </a:lnTo>
                  <a:lnTo>
                    <a:pt x="211" y="91"/>
                  </a:lnTo>
                  <a:lnTo>
                    <a:pt x="193" y="104"/>
                  </a:lnTo>
                  <a:lnTo>
                    <a:pt x="179" y="121"/>
                  </a:lnTo>
                  <a:lnTo>
                    <a:pt x="167" y="140"/>
                  </a:lnTo>
                  <a:lnTo>
                    <a:pt x="159" y="160"/>
                  </a:lnTo>
                  <a:lnTo>
                    <a:pt x="152" y="184"/>
                  </a:lnTo>
                  <a:lnTo>
                    <a:pt x="145" y="206"/>
                  </a:lnTo>
                  <a:lnTo>
                    <a:pt x="104" y="404"/>
                  </a:lnTo>
                  <a:lnTo>
                    <a:pt x="0" y="404"/>
                  </a:lnTo>
                  <a:lnTo>
                    <a:pt x="74" y="66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7" name="Freeform 40"/>
            <p:cNvSpPr>
              <a:spLocks noEditPoints="1"/>
            </p:cNvSpPr>
            <p:nvPr userDrawn="1"/>
          </p:nvSpPr>
          <p:spPr bwMode="white">
            <a:xfrm>
              <a:off x="4366" y="-316"/>
              <a:ext cx="129" cy="137"/>
            </a:xfrm>
            <a:custGeom>
              <a:avLst/>
              <a:gdLst/>
              <a:ahLst/>
              <a:cxnLst>
                <a:cxn ang="0">
                  <a:pos x="99" y="238"/>
                </a:cxn>
                <a:cxn ang="0">
                  <a:pos x="101" y="267"/>
                </a:cxn>
                <a:cxn ang="0">
                  <a:pos x="108" y="290"/>
                </a:cxn>
                <a:cxn ang="0">
                  <a:pos x="121" y="308"/>
                </a:cxn>
                <a:cxn ang="0">
                  <a:pos x="136" y="322"/>
                </a:cxn>
                <a:cxn ang="0">
                  <a:pos x="156" y="331"/>
                </a:cxn>
                <a:cxn ang="0">
                  <a:pos x="181" y="337"/>
                </a:cxn>
                <a:cxn ang="0">
                  <a:pos x="209" y="338"/>
                </a:cxn>
                <a:cxn ang="0">
                  <a:pos x="251" y="336"/>
                </a:cxn>
                <a:cxn ang="0">
                  <a:pos x="292" y="325"/>
                </a:cxn>
                <a:cxn ang="0">
                  <a:pos x="330" y="310"/>
                </a:cxn>
                <a:cxn ang="0">
                  <a:pos x="318" y="392"/>
                </a:cxn>
                <a:cxn ang="0">
                  <a:pos x="277" y="403"/>
                </a:cxn>
                <a:cxn ang="0">
                  <a:pos x="234" y="411"/>
                </a:cxn>
                <a:cxn ang="0">
                  <a:pos x="192" y="414"/>
                </a:cxn>
                <a:cxn ang="0">
                  <a:pos x="155" y="412"/>
                </a:cxn>
                <a:cxn ang="0">
                  <a:pos x="122" y="405"/>
                </a:cxn>
                <a:cxn ang="0">
                  <a:pos x="92" y="394"/>
                </a:cxn>
                <a:cxn ang="0">
                  <a:pos x="64" y="381"/>
                </a:cxn>
                <a:cxn ang="0">
                  <a:pos x="43" y="362"/>
                </a:cxn>
                <a:cxn ang="0">
                  <a:pos x="25" y="338"/>
                </a:cxn>
                <a:cxn ang="0">
                  <a:pos x="11" y="310"/>
                </a:cxn>
                <a:cxn ang="0">
                  <a:pos x="3" y="278"/>
                </a:cxn>
                <a:cxn ang="0">
                  <a:pos x="0" y="241"/>
                </a:cxn>
                <a:cxn ang="0">
                  <a:pos x="3" y="204"/>
                </a:cxn>
                <a:cxn ang="0">
                  <a:pos x="11" y="169"/>
                </a:cxn>
                <a:cxn ang="0">
                  <a:pos x="25" y="134"/>
                </a:cxn>
                <a:cxn ang="0">
                  <a:pos x="43" y="103"/>
                </a:cxn>
                <a:cxn ang="0">
                  <a:pos x="64" y="74"/>
                </a:cxn>
                <a:cxn ang="0">
                  <a:pos x="90" y="49"/>
                </a:cxn>
                <a:cxn ang="0">
                  <a:pos x="121" y="29"/>
                </a:cxn>
                <a:cxn ang="0">
                  <a:pos x="152" y="13"/>
                </a:cxn>
                <a:cxn ang="0">
                  <a:pos x="188" y="3"/>
                </a:cxn>
                <a:cxn ang="0">
                  <a:pos x="226" y="0"/>
                </a:cxn>
                <a:cxn ang="0">
                  <a:pos x="260" y="2"/>
                </a:cxn>
                <a:cxn ang="0">
                  <a:pos x="292" y="8"/>
                </a:cxn>
                <a:cxn ang="0">
                  <a:pos x="320" y="21"/>
                </a:cxn>
                <a:cxn ang="0">
                  <a:pos x="344" y="37"/>
                </a:cxn>
                <a:cxn ang="0">
                  <a:pos x="363" y="59"/>
                </a:cxn>
                <a:cxn ang="0">
                  <a:pos x="376" y="84"/>
                </a:cxn>
                <a:cxn ang="0">
                  <a:pos x="385" y="115"/>
                </a:cxn>
                <a:cxn ang="0">
                  <a:pos x="387" y="151"/>
                </a:cxn>
                <a:cxn ang="0">
                  <a:pos x="385" y="195"/>
                </a:cxn>
                <a:cxn ang="0">
                  <a:pos x="378" y="238"/>
                </a:cxn>
                <a:cxn ang="0">
                  <a:pos x="99" y="238"/>
                </a:cxn>
                <a:cxn ang="0">
                  <a:pos x="287" y="169"/>
                </a:cxn>
                <a:cxn ang="0">
                  <a:pos x="289" y="155"/>
                </a:cxn>
                <a:cxn ang="0">
                  <a:pos x="289" y="141"/>
                </a:cxn>
                <a:cxn ang="0">
                  <a:pos x="287" y="118"/>
                </a:cxn>
                <a:cxn ang="0">
                  <a:pos x="279" y="100"/>
                </a:cxn>
                <a:cxn ang="0">
                  <a:pos x="266" y="86"/>
                </a:cxn>
                <a:cxn ang="0">
                  <a:pos x="248" y="78"/>
                </a:cxn>
                <a:cxn ang="0">
                  <a:pos x="225" y="75"/>
                </a:cxn>
                <a:cxn ang="0">
                  <a:pos x="199" y="77"/>
                </a:cxn>
                <a:cxn ang="0">
                  <a:pos x="178" y="84"/>
                </a:cxn>
                <a:cxn ang="0">
                  <a:pos x="160" y="95"/>
                </a:cxn>
                <a:cxn ang="0">
                  <a:pos x="145" y="108"/>
                </a:cxn>
                <a:cxn ang="0">
                  <a:pos x="133" y="126"/>
                </a:cxn>
                <a:cxn ang="0">
                  <a:pos x="122" y="145"/>
                </a:cxn>
                <a:cxn ang="0">
                  <a:pos x="112" y="169"/>
                </a:cxn>
                <a:cxn ang="0">
                  <a:pos x="287" y="169"/>
                </a:cxn>
              </a:cxnLst>
              <a:rect l="0" t="0" r="r" b="b"/>
              <a:pathLst>
                <a:path w="387" h="414">
                  <a:moveTo>
                    <a:pt x="99" y="238"/>
                  </a:moveTo>
                  <a:lnTo>
                    <a:pt x="101" y="267"/>
                  </a:lnTo>
                  <a:lnTo>
                    <a:pt x="108" y="290"/>
                  </a:lnTo>
                  <a:lnTo>
                    <a:pt x="121" y="308"/>
                  </a:lnTo>
                  <a:lnTo>
                    <a:pt x="136" y="322"/>
                  </a:lnTo>
                  <a:lnTo>
                    <a:pt x="156" y="331"/>
                  </a:lnTo>
                  <a:lnTo>
                    <a:pt x="181" y="337"/>
                  </a:lnTo>
                  <a:lnTo>
                    <a:pt x="209" y="338"/>
                  </a:lnTo>
                  <a:lnTo>
                    <a:pt x="251" y="336"/>
                  </a:lnTo>
                  <a:lnTo>
                    <a:pt x="292" y="325"/>
                  </a:lnTo>
                  <a:lnTo>
                    <a:pt x="330" y="310"/>
                  </a:lnTo>
                  <a:lnTo>
                    <a:pt x="318" y="392"/>
                  </a:lnTo>
                  <a:lnTo>
                    <a:pt x="277" y="403"/>
                  </a:lnTo>
                  <a:lnTo>
                    <a:pt x="234" y="411"/>
                  </a:lnTo>
                  <a:lnTo>
                    <a:pt x="192" y="414"/>
                  </a:lnTo>
                  <a:lnTo>
                    <a:pt x="155" y="412"/>
                  </a:lnTo>
                  <a:lnTo>
                    <a:pt x="122" y="405"/>
                  </a:lnTo>
                  <a:lnTo>
                    <a:pt x="92" y="394"/>
                  </a:lnTo>
                  <a:lnTo>
                    <a:pt x="64" y="381"/>
                  </a:lnTo>
                  <a:lnTo>
                    <a:pt x="43" y="362"/>
                  </a:lnTo>
                  <a:lnTo>
                    <a:pt x="25" y="338"/>
                  </a:lnTo>
                  <a:lnTo>
                    <a:pt x="11" y="310"/>
                  </a:lnTo>
                  <a:lnTo>
                    <a:pt x="3" y="278"/>
                  </a:lnTo>
                  <a:lnTo>
                    <a:pt x="0" y="241"/>
                  </a:lnTo>
                  <a:lnTo>
                    <a:pt x="3" y="204"/>
                  </a:lnTo>
                  <a:lnTo>
                    <a:pt x="11" y="169"/>
                  </a:lnTo>
                  <a:lnTo>
                    <a:pt x="25" y="134"/>
                  </a:lnTo>
                  <a:lnTo>
                    <a:pt x="43" y="103"/>
                  </a:lnTo>
                  <a:lnTo>
                    <a:pt x="64" y="74"/>
                  </a:lnTo>
                  <a:lnTo>
                    <a:pt x="90" y="49"/>
                  </a:lnTo>
                  <a:lnTo>
                    <a:pt x="121" y="29"/>
                  </a:lnTo>
                  <a:lnTo>
                    <a:pt x="152" y="13"/>
                  </a:lnTo>
                  <a:lnTo>
                    <a:pt x="188" y="3"/>
                  </a:lnTo>
                  <a:lnTo>
                    <a:pt x="226" y="0"/>
                  </a:lnTo>
                  <a:lnTo>
                    <a:pt x="260" y="2"/>
                  </a:lnTo>
                  <a:lnTo>
                    <a:pt x="292" y="8"/>
                  </a:lnTo>
                  <a:lnTo>
                    <a:pt x="320" y="21"/>
                  </a:lnTo>
                  <a:lnTo>
                    <a:pt x="344" y="37"/>
                  </a:lnTo>
                  <a:lnTo>
                    <a:pt x="363" y="59"/>
                  </a:lnTo>
                  <a:lnTo>
                    <a:pt x="376" y="84"/>
                  </a:lnTo>
                  <a:lnTo>
                    <a:pt x="385" y="115"/>
                  </a:lnTo>
                  <a:lnTo>
                    <a:pt x="387" y="151"/>
                  </a:lnTo>
                  <a:lnTo>
                    <a:pt x="385" y="195"/>
                  </a:lnTo>
                  <a:lnTo>
                    <a:pt x="378" y="238"/>
                  </a:lnTo>
                  <a:lnTo>
                    <a:pt x="99" y="238"/>
                  </a:lnTo>
                  <a:close/>
                  <a:moveTo>
                    <a:pt x="287" y="169"/>
                  </a:moveTo>
                  <a:lnTo>
                    <a:pt x="289" y="155"/>
                  </a:lnTo>
                  <a:lnTo>
                    <a:pt x="289" y="141"/>
                  </a:lnTo>
                  <a:lnTo>
                    <a:pt x="287" y="118"/>
                  </a:lnTo>
                  <a:lnTo>
                    <a:pt x="279" y="100"/>
                  </a:lnTo>
                  <a:lnTo>
                    <a:pt x="266" y="86"/>
                  </a:lnTo>
                  <a:lnTo>
                    <a:pt x="248" y="78"/>
                  </a:lnTo>
                  <a:lnTo>
                    <a:pt x="225" y="75"/>
                  </a:lnTo>
                  <a:lnTo>
                    <a:pt x="199" y="77"/>
                  </a:lnTo>
                  <a:lnTo>
                    <a:pt x="178" y="84"/>
                  </a:lnTo>
                  <a:lnTo>
                    <a:pt x="160" y="95"/>
                  </a:lnTo>
                  <a:lnTo>
                    <a:pt x="145" y="108"/>
                  </a:lnTo>
                  <a:lnTo>
                    <a:pt x="133" y="126"/>
                  </a:lnTo>
                  <a:lnTo>
                    <a:pt x="122" y="145"/>
                  </a:lnTo>
                  <a:lnTo>
                    <a:pt x="112" y="169"/>
                  </a:lnTo>
                  <a:lnTo>
                    <a:pt x="287" y="169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8" name="Freeform 41"/>
            <p:cNvSpPr>
              <a:spLocks noEditPoints="1"/>
            </p:cNvSpPr>
            <p:nvPr userDrawn="1"/>
          </p:nvSpPr>
          <p:spPr bwMode="white">
            <a:xfrm>
              <a:off x="4589" y="-316"/>
              <a:ext cx="154" cy="191"/>
            </a:xfrm>
            <a:custGeom>
              <a:avLst/>
              <a:gdLst/>
              <a:ahLst/>
              <a:cxnLst>
                <a:cxn ang="0">
                  <a:pos x="57" y="476"/>
                </a:cxn>
                <a:cxn ang="0">
                  <a:pos x="119" y="493"/>
                </a:cxn>
                <a:cxn ang="0">
                  <a:pos x="181" y="493"/>
                </a:cxn>
                <a:cxn ang="0">
                  <a:pos x="227" y="476"/>
                </a:cxn>
                <a:cxn ang="0">
                  <a:pos x="257" y="446"/>
                </a:cxn>
                <a:cxn ang="0">
                  <a:pos x="278" y="405"/>
                </a:cxn>
                <a:cxn ang="0">
                  <a:pos x="294" y="356"/>
                </a:cxn>
                <a:cxn ang="0">
                  <a:pos x="300" y="329"/>
                </a:cxn>
                <a:cxn ang="0">
                  <a:pos x="257" y="377"/>
                </a:cxn>
                <a:cxn ang="0">
                  <a:pos x="200" y="401"/>
                </a:cxn>
                <a:cxn ang="0">
                  <a:pos x="137" y="401"/>
                </a:cxn>
                <a:cxn ang="0">
                  <a:pos x="88" y="381"/>
                </a:cxn>
                <a:cxn ang="0">
                  <a:pos x="55" y="342"/>
                </a:cxn>
                <a:cxn ang="0">
                  <a:pos x="35" y="293"/>
                </a:cxn>
                <a:cxn ang="0">
                  <a:pos x="29" y="237"/>
                </a:cxn>
                <a:cxn ang="0">
                  <a:pos x="37" y="167"/>
                </a:cxn>
                <a:cxn ang="0">
                  <a:pos x="63" y="103"/>
                </a:cxn>
                <a:cxn ang="0">
                  <a:pos x="104" y="49"/>
                </a:cxn>
                <a:cxn ang="0">
                  <a:pos x="159" y="13"/>
                </a:cxn>
                <a:cxn ang="0">
                  <a:pos x="230" y="0"/>
                </a:cxn>
                <a:cxn ang="0">
                  <a:pos x="287" y="11"/>
                </a:cxn>
                <a:cxn ang="0">
                  <a:pos x="332" y="44"/>
                </a:cxn>
                <a:cxn ang="0">
                  <a:pos x="361" y="8"/>
                </a:cxn>
                <a:cxn ang="0">
                  <a:pos x="457" y="22"/>
                </a:cxn>
                <a:cxn ang="0">
                  <a:pos x="447" y="65"/>
                </a:cxn>
                <a:cxn ang="0">
                  <a:pos x="376" y="398"/>
                </a:cxn>
                <a:cxn ang="0">
                  <a:pos x="352" y="464"/>
                </a:cxn>
                <a:cxn ang="0">
                  <a:pos x="316" y="516"/>
                </a:cxn>
                <a:cxn ang="0">
                  <a:pos x="267" y="553"/>
                </a:cxn>
                <a:cxn ang="0">
                  <a:pos x="200" y="572"/>
                </a:cxn>
                <a:cxn ang="0">
                  <a:pos x="105" y="572"/>
                </a:cxn>
                <a:cxn ang="0">
                  <a:pos x="0" y="548"/>
                </a:cxn>
                <a:cxn ang="0">
                  <a:pos x="244" y="80"/>
                </a:cxn>
                <a:cxn ang="0">
                  <a:pos x="200" y="92"/>
                </a:cxn>
                <a:cxn ang="0">
                  <a:pos x="168" y="126"/>
                </a:cxn>
                <a:cxn ang="0">
                  <a:pos x="148" y="170"/>
                </a:cxn>
                <a:cxn ang="0">
                  <a:pos x="138" y="215"/>
                </a:cxn>
                <a:cxn ang="0">
                  <a:pos x="138" y="256"/>
                </a:cxn>
                <a:cxn ang="0">
                  <a:pos x="148" y="292"/>
                </a:cxn>
                <a:cxn ang="0">
                  <a:pos x="168" y="315"/>
                </a:cxn>
                <a:cxn ang="0">
                  <a:pos x="201" y="325"/>
                </a:cxn>
                <a:cxn ang="0">
                  <a:pos x="249" y="312"/>
                </a:cxn>
                <a:cxn ang="0">
                  <a:pos x="285" y="282"/>
                </a:cxn>
                <a:cxn ang="0">
                  <a:pos x="306" y="238"/>
                </a:cxn>
                <a:cxn ang="0">
                  <a:pos x="316" y="188"/>
                </a:cxn>
                <a:cxn ang="0">
                  <a:pos x="316" y="140"/>
                </a:cxn>
                <a:cxn ang="0">
                  <a:pos x="298" y="104"/>
                </a:cxn>
                <a:cxn ang="0">
                  <a:pos x="265" y="82"/>
                </a:cxn>
              </a:cxnLst>
              <a:rect l="0" t="0" r="r" b="b"/>
              <a:pathLst>
                <a:path w="461" h="575">
                  <a:moveTo>
                    <a:pt x="27" y="464"/>
                  </a:moveTo>
                  <a:lnTo>
                    <a:pt x="57" y="476"/>
                  </a:lnTo>
                  <a:lnTo>
                    <a:pt x="88" y="486"/>
                  </a:lnTo>
                  <a:lnTo>
                    <a:pt x="119" y="493"/>
                  </a:lnTo>
                  <a:lnTo>
                    <a:pt x="150" y="496"/>
                  </a:lnTo>
                  <a:lnTo>
                    <a:pt x="181" y="493"/>
                  </a:lnTo>
                  <a:lnTo>
                    <a:pt x="207" y="486"/>
                  </a:lnTo>
                  <a:lnTo>
                    <a:pt x="227" y="476"/>
                  </a:lnTo>
                  <a:lnTo>
                    <a:pt x="244" y="463"/>
                  </a:lnTo>
                  <a:lnTo>
                    <a:pt x="257" y="446"/>
                  </a:lnTo>
                  <a:lnTo>
                    <a:pt x="270" y="426"/>
                  </a:lnTo>
                  <a:lnTo>
                    <a:pt x="278" y="405"/>
                  </a:lnTo>
                  <a:lnTo>
                    <a:pt x="286" y="381"/>
                  </a:lnTo>
                  <a:lnTo>
                    <a:pt x="294" y="356"/>
                  </a:lnTo>
                  <a:lnTo>
                    <a:pt x="301" y="329"/>
                  </a:lnTo>
                  <a:lnTo>
                    <a:pt x="300" y="329"/>
                  </a:lnTo>
                  <a:lnTo>
                    <a:pt x="280" y="355"/>
                  </a:lnTo>
                  <a:lnTo>
                    <a:pt x="257" y="377"/>
                  </a:lnTo>
                  <a:lnTo>
                    <a:pt x="230" y="392"/>
                  </a:lnTo>
                  <a:lnTo>
                    <a:pt x="200" y="401"/>
                  </a:lnTo>
                  <a:lnTo>
                    <a:pt x="167" y="404"/>
                  </a:lnTo>
                  <a:lnTo>
                    <a:pt x="137" y="401"/>
                  </a:lnTo>
                  <a:lnTo>
                    <a:pt x="111" y="393"/>
                  </a:lnTo>
                  <a:lnTo>
                    <a:pt x="88" y="381"/>
                  </a:lnTo>
                  <a:lnTo>
                    <a:pt x="70" y="363"/>
                  </a:lnTo>
                  <a:lnTo>
                    <a:pt x="55" y="342"/>
                  </a:lnTo>
                  <a:lnTo>
                    <a:pt x="44" y="319"/>
                  </a:lnTo>
                  <a:lnTo>
                    <a:pt x="35" y="293"/>
                  </a:lnTo>
                  <a:lnTo>
                    <a:pt x="30" y="266"/>
                  </a:lnTo>
                  <a:lnTo>
                    <a:pt x="29" y="237"/>
                  </a:lnTo>
                  <a:lnTo>
                    <a:pt x="31" y="201"/>
                  </a:lnTo>
                  <a:lnTo>
                    <a:pt x="37" y="167"/>
                  </a:lnTo>
                  <a:lnTo>
                    <a:pt x="48" y="133"/>
                  </a:lnTo>
                  <a:lnTo>
                    <a:pt x="63" y="103"/>
                  </a:lnTo>
                  <a:lnTo>
                    <a:pt x="81" y="74"/>
                  </a:lnTo>
                  <a:lnTo>
                    <a:pt x="104" y="49"/>
                  </a:lnTo>
                  <a:lnTo>
                    <a:pt x="130" y="29"/>
                  </a:lnTo>
                  <a:lnTo>
                    <a:pt x="159" y="13"/>
                  </a:lnTo>
                  <a:lnTo>
                    <a:pt x="193" y="3"/>
                  </a:lnTo>
                  <a:lnTo>
                    <a:pt x="230" y="0"/>
                  </a:lnTo>
                  <a:lnTo>
                    <a:pt x="260" y="3"/>
                  </a:lnTo>
                  <a:lnTo>
                    <a:pt x="287" y="11"/>
                  </a:lnTo>
                  <a:lnTo>
                    <a:pt x="312" y="25"/>
                  </a:lnTo>
                  <a:lnTo>
                    <a:pt x="332" y="44"/>
                  </a:lnTo>
                  <a:lnTo>
                    <a:pt x="350" y="66"/>
                  </a:lnTo>
                  <a:lnTo>
                    <a:pt x="361" y="8"/>
                  </a:lnTo>
                  <a:lnTo>
                    <a:pt x="461" y="8"/>
                  </a:lnTo>
                  <a:lnTo>
                    <a:pt x="457" y="22"/>
                  </a:lnTo>
                  <a:lnTo>
                    <a:pt x="453" y="41"/>
                  </a:lnTo>
                  <a:lnTo>
                    <a:pt x="447" y="65"/>
                  </a:lnTo>
                  <a:lnTo>
                    <a:pt x="384" y="362"/>
                  </a:lnTo>
                  <a:lnTo>
                    <a:pt x="376" y="398"/>
                  </a:lnTo>
                  <a:lnTo>
                    <a:pt x="365" y="433"/>
                  </a:lnTo>
                  <a:lnTo>
                    <a:pt x="352" y="464"/>
                  </a:lnTo>
                  <a:lnTo>
                    <a:pt x="335" y="493"/>
                  </a:lnTo>
                  <a:lnTo>
                    <a:pt x="316" y="516"/>
                  </a:lnTo>
                  <a:lnTo>
                    <a:pt x="293" y="537"/>
                  </a:lnTo>
                  <a:lnTo>
                    <a:pt x="267" y="553"/>
                  </a:lnTo>
                  <a:lnTo>
                    <a:pt x="235" y="565"/>
                  </a:lnTo>
                  <a:lnTo>
                    <a:pt x="200" y="572"/>
                  </a:lnTo>
                  <a:lnTo>
                    <a:pt x="159" y="575"/>
                  </a:lnTo>
                  <a:lnTo>
                    <a:pt x="105" y="572"/>
                  </a:lnTo>
                  <a:lnTo>
                    <a:pt x="52" y="564"/>
                  </a:lnTo>
                  <a:lnTo>
                    <a:pt x="0" y="548"/>
                  </a:lnTo>
                  <a:lnTo>
                    <a:pt x="27" y="464"/>
                  </a:lnTo>
                  <a:close/>
                  <a:moveTo>
                    <a:pt x="244" y="80"/>
                  </a:moveTo>
                  <a:lnTo>
                    <a:pt x="220" y="84"/>
                  </a:lnTo>
                  <a:lnTo>
                    <a:pt x="200" y="92"/>
                  </a:lnTo>
                  <a:lnTo>
                    <a:pt x="182" y="107"/>
                  </a:lnTo>
                  <a:lnTo>
                    <a:pt x="168" y="126"/>
                  </a:lnTo>
                  <a:lnTo>
                    <a:pt x="156" y="147"/>
                  </a:lnTo>
                  <a:lnTo>
                    <a:pt x="148" y="170"/>
                  </a:lnTo>
                  <a:lnTo>
                    <a:pt x="141" y="193"/>
                  </a:lnTo>
                  <a:lnTo>
                    <a:pt x="138" y="215"/>
                  </a:lnTo>
                  <a:lnTo>
                    <a:pt x="137" y="236"/>
                  </a:lnTo>
                  <a:lnTo>
                    <a:pt x="138" y="256"/>
                  </a:lnTo>
                  <a:lnTo>
                    <a:pt x="141" y="275"/>
                  </a:lnTo>
                  <a:lnTo>
                    <a:pt x="148" y="292"/>
                  </a:lnTo>
                  <a:lnTo>
                    <a:pt x="157" y="305"/>
                  </a:lnTo>
                  <a:lnTo>
                    <a:pt x="168" y="315"/>
                  </a:lnTo>
                  <a:lnTo>
                    <a:pt x="183" y="322"/>
                  </a:lnTo>
                  <a:lnTo>
                    <a:pt x="201" y="325"/>
                  </a:lnTo>
                  <a:lnTo>
                    <a:pt x="227" y="322"/>
                  </a:lnTo>
                  <a:lnTo>
                    <a:pt x="249" y="312"/>
                  </a:lnTo>
                  <a:lnTo>
                    <a:pt x="268" y="300"/>
                  </a:lnTo>
                  <a:lnTo>
                    <a:pt x="285" y="282"/>
                  </a:lnTo>
                  <a:lnTo>
                    <a:pt x="297" y="262"/>
                  </a:lnTo>
                  <a:lnTo>
                    <a:pt x="306" y="238"/>
                  </a:lnTo>
                  <a:lnTo>
                    <a:pt x="312" y="214"/>
                  </a:lnTo>
                  <a:lnTo>
                    <a:pt x="316" y="188"/>
                  </a:lnTo>
                  <a:lnTo>
                    <a:pt x="317" y="163"/>
                  </a:lnTo>
                  <a:lnTo>
                    <a:pt x="316" y="140"/>
                  </a:lnTo>
                  <a:lnTo>
                    <a:pt x="309" y="121"/>
                  </a:lnTo>
                  <a:lnTo>
                    <a:pt x="298" y="104"/>
                  </a:lnTo>
                  <a:lnTo>
                    <a:pt x="283" y="91"/>
                  </a:lnTo>
                  <a:lnTo>
                    <a:pt x="265" y="82"/>
                  </a:lnTo>
                  <a:lnTo>
                    <a:pt x="244" y="8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9" name="Freeform 42"/>
            <p:cNvSpPr>
              <a:spLocks/>
            </p:cNvSpPr>
            <p:nvPr userDrawn="1"/>
          </p:nvSpPr>
          <p:spPr bwMode="white">
            <a:xfrm>
              <a:off x="4729" y="-313"/>
              <a:ext cx="167" cy="188"/>
            </a:xfrm>
            <a:custGeom>
              <a:avLst/>
              <a:gdLst/>
              <a:ahLst/>
              <a:cxnLst>
                <a:cxn ang="0">
                  <a:pos x="194" y="0"/>
                </a:cxn>
                <a:cxn ang="0">
                  <a:pos x="231" y="295"/>
                </a:cxn>
                <a:cxn ang="0">
                  <a:pos x="232" y="295"/>
                </a:cxn>
                <a:cxn ang="0">
                  <a:pos x="390" y="0"/>
                </a:cxn>
                <a:cxn ang="0">
                  <a:pos x="502" y="0"/>
                </a:cxn>
                <a:cxn ang="0">
                  <a:pos x="234" y="456"/>
                </a:cxn>
                <a:cxn ang="0">
                  <a:pos x="221" y="477"/>
                </a:cxn>
                <a:cxn ang="0">
                  <a:pos x="209" y="496"/>
                </a:cxn>
                <a:cxn ang="0">
                  <a:pos x="194" y="515"/>
                </a:cxn>
                <a:cxn ang="0">
                  <a:pos x="176" y="531"/>
                </a:cxn>
                <a:cxn ang="0">
                  <a:pos x="157" y="546"/>
                </a:cxn>
                <a:cxn ang="0">
                  <a:pos x="134" y="557"/>
                </a:cxn>
                <a:cxn ang="0">
                  <a:pos x="108" y="564"/>
                </a:cxn>
                <a:cxn ang="0">
                  <a:pos x="76" y="567"/>
                </a:cxn>
                <a:cxn ang="0">
                  <a:pos x="38" y="564"/>
                </a:cxn>
                <a:cxn ang="0">
                  <a:pos x="0" y="556"/>
                </a:cxn>
                <a:cxn ang="0">
                  <a:pos x="23" y="478"/>
                </a:cxn>
                <a:cxn ang="0">
                  <a:pos x="35" y="482"/>
                </a:cxn>
                <a:cxn ang="0">
                  <a:pos x="50" y="486"/>
                </a:cxn>
                <a:cxn ang="0">
                  <a:pos x="68" y="488"/>
                </a:cxn>
                <a:cxn ang="0">
                  <a:pos x="83" y="486"/>
                </a:cxn>
                <a:cxn ang="0">
                  <a:pos x="97" y="481"/>
                </a:cxn>
                <a:cxn ang="0">
                  <a:pos x="111" y="473"/>
                </a:cxn>
                <a:cxn ang="0">
                  <a:pos x="126" y="459"/>
                </a:cxn>
                <a:cxn ang="0">
                  <a:pos x="141" y="441"/>
                </a:cxn>
                <a:cxn ang="0">
                  <a:pos x="158" y="415"/>
                </a:cxn>
                <a:cxn ang="0">
                  <a:pos x="89" y="0"/>
                </a:cxn>
                <a:cxn ang="0">
                  <a:pos x="194" y="0"/>
                </a:cxn>
              </a:cxnLst>
              <a:rect l="0" t="0" r="r" b="b"/>
              <a:pathLst>
                <a:path w="502" h="567">
                  <a:moveTo>
                    <a:pt x="194" y="0"/>
                  </a:moveTo>
                  <a:lnTo>
                    <a:pt x="231" y="295"/>
                  </a:lnTo>
                  <a:lnTo>
                    <a:pt x="232" y="295"/>
                  </a:lnTo>
                  <a:lnTo>
                    <a:pt x="390" y="0"/>
                  </a:lnTo>
                  <a:lnTo>
                    <a:pt x="502" y="0"/>
                  </a:lnTo>
                  <a:lnTo>
                    <a:pt x="234" y="456"/>
                  </a:lnTo>
                  <a:lnTo>
                    <a:pt x="221" y="477"/>
                  </a:lnTo>
                  <a:lnTo>
                    <a:pt x="209" y="496"/>
                  </a:lnTo>
                  <a:lnTo>
                    <a:pt x="194" y="515"/>
                  </a:lnTo>
                  <a:lnTo>
                    <a:pt x="176" y="531"/>
                  </a:lnTo>
                  <a:lnTo>
                    <a:pt x="157" y="546"/>
                  </a:lnTo>
                  <a:lnTo>
                    <a:pt x="134" y="557"/>
                  </a:lnTo>
                  <a:lnTo>
                    <a:pt x="108" y="564"/>
                  </a:lnTo>
                  <a:lnTo>
                    <a:pt x="76" y="567"/>
                  </a:lnTo>
                  <a:lnTo>
                    <a:pt x="38" y="564"/>
                  </a:lnTo>
                  <a:lnTo>
                    <a:pt x="0" y="556"/>
                  </a:lnTo>
                  <a:lnTo>
                    <a:pt x="23" y="478"/>
                  </a:lnTo>
                  <a:lnTo>
                    <a:pt x="35" y="482"/>
                  </a:lnTo>
                  <a:lnTo>
                    <a:pt x="50" y="486"/>
                  </a:lnTo>
                  <a:lnTo>
                    <a:pt x="68" y="488"/>
                  </a:lnTo>
                  <a:lnTo>
                    <a:pt x="83" y="486"/>
                  </a:lnTo>
                  <a:lnTo>
                    <a:pt x="97" y="481"/>
                  </a:lnTo>
                  <a:lnTo>
                    <a:pt x="111" y="473"/>
                  </a:lnTo>
                  <a:lnTo>
                    <a:pt x="126" y="459"/>
                  </a:lnTo>
                  <a:lnTo>
                    <a:pt x="141" y="441"/>
                  </a:lnTo>
                  <a:lnTo>
                    <a:pt x="158" y="415"/>
                  </a:lnTo>
                  <a:lnTo>
                    <a:pt x="89" y="0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0" name="Freeform 43"/>
            <p:cNvSpPr>
              <a:spLocks/>
            </p:cNvSpPr>
            <p:nvPr userDrawn="1"/>
          </p:nvSpPr>
          <p:spPr bwMode="white">
            <a:xfrm>
              <a:off x="4871" y="-201"/>
              <a:ext cx="8" cy="14"/>
            </a:xfrm>
            <a:custGeom>
              <a:avLst/>
              <a:gdLst/>
              <a:ahLst/>
              <a:cxnLst>
                <a:cxn ang="0">
                  <a:pos x="20" y="7"/>
                </a:cxn>
                <a:cxn ang="0">
                  <a:pos x="18" y="6"/>
                </a:cxn>
                <a:cxn ang="0">
                  <a:pos x="15" y="6"/>
                </a:cxn>
                <a:cxn ang="0">
                  <a:pos x="12" y="6"/>
                </a:cxn>
                <a:cxn ang="0">
                  <a:pos x="11" y="6"/>
                </a:cxn>
                <a:cxn ang="0">
                  <a:pos x="8" y="7"/>
                </a:cxn>
                <a:cxn ang="0">
                  <a:pos x="7" y="9"/>
                </a:cxn>
                <a:cxn ang="0">
                  <a:pos x="5" y="11"/>
                </a:cxn>
                <a:cxn ang="0">
                  <a:pos x="7" y="13"/>
                </a:cxn>
                <a:cxn ang="0">
                  <a:pos x="8" y="16"/>
                </a:cxn>
                <a:cxn ang="0">
                  <a:pos x="9" y="17"/>
                </a:cxn>
                <a:cxn ang="0">
                  <a:pos x="12" y="18"/>
                </a:cxn>
                <a:cxn ang="0">
                  <a:pos x="15" y="20"/>
                </a:cxn>
                <a:cxn ang="0">
                  <a:pos x="18" y="21"/>
                </a:cxn>
                <a:cxn ang="0">
                  <a:pos x="20" y="24"/>
                </a:cxn>
                <a:cxn ang="0">
                  <a:pos x="22" y="26"/>
                </a:cxn>
                <a:cxn ang="0">
                  <a:pos x="23" y="29"/>
                </a:cxn>
                <a:cxn ang="0">
                  <a:pos x="22" y="33"/>
                </a:cxn>
                <a:cxn ang="0">
                  <a:pos x="20" y="36"/>
                </a:cxn>
                <a:cxn ang="0">
                  <a:pos x="19" y="39"/>
                </a:cxn>
                <a:cxn ang="0">
                  <a:pos x="15" y="40"/>
                </a:cxn>
                <a:cxn ang="0">
                  <a:pos x="12" y="42"/>
                </a:cxn>
                <a:cxn ang="0">
                  <a:pos x="8" y="42"/>
                </a:cxn>
                <a:cxn ang="0">
                  <a:pos x="4" y="42"/>
                </a:cxn>
                <a:cxn ang="0">
                  <a:pos x="0" y="40"/>
                </a:cxn>
                <a:cxn ang="0">
                  <a:pos x="1" y="35"/>
                </a:cxn>
                <a:cxn ang="0">
                  <a:pos x="4" y="36"/>
                </a:cxn>
                <a:cxn ang="0">
                  <a:pos x="9" y="36"/>
                </a:cxn>
                <a:cxn ang="0">
                  <a:pos x="12" y="36"/>
                </a:cxn>
                <a:cxn ang="0">
                  <a:pos x="14" y="35"/>
                </a:cxn>
                <a:cxn ang="0">
                  <a:pos x="16" y="33"/>
                </a:cxn>
                <a:cxn ang="0">
                  <a:pos x="16" y="31"/>
                </a:cxn>
                <a:cxn ang="0">
                  <a:pos x="16" y="28"/>
                </a:cxn>
                <a:cxn ang="0">
                  <a:pos x="15" y="25"/>
                </a:cxn>
                <a:cxn ang="0">
                  <a:pos x="12" y="24"/>
                </a:cxn>
                <a:cxn ang="0">
                  <a:pos x="9" y="22"/>
                </a:cxn>
                <a:cxn ang="0">
                  <a:pos x="7" y="21"/>
                </a:cxn>
                <a:cxn ang="0">
                  <a:pos x="4" y="20"/>
                </a:cxn>
                <a:cxn ang="0">
                  <a:pos x="3" y="18"/>
                </a:cxn>
                <a:cxn ang="0">
                  <a:pos x="0" y="16"/>
                </a:cxn>
                <a:cxn ang="0">
                  <a:pos x="0" y="11"/>
                </a:cxn>
                <a:cxn ang="0">
                  <a:pos x="0" y="7"/>
                </a:cxn>
                <a:cxn ang="0">
                  <a:pos x="3" y="5"/>
                </a:cxn>
                <a:cxn ang="0">
                  <a:pos x="5" y="3"/>
                </a:cxn>
                <a:cxn ang="0">
                  <a:pos x="8" y="2"/>
                </a:cxn>
                <a:cxn ang="0">
                  <a:pos x="12" y="0"/>
                </a:cxn>
                <a:cxn ang="0">
                  <a:pos x="16" y="2"/>
                </a:cxn>
                <a:cxn ang="0">
                  <a:pos x="20" y="2"/>
                </a:cxn>
                <a:cxn ang="0">
                  <a:pos x="20" y="7"/>
                </a:cxn>
              </a:cxnLst>
              <a:rect l="0" t="0" r="r" b="b"/>
              <a:pathLst>
                <a:path w="23" h="42">
                  <a:moveTo>
                    <a:pt x="20" y="7"/>
                  </a:moveTo>
                  <a:lnTo>
                    <a:pt x="18" y="6"/>
                  </a:lnTo>
                  <a:lnTo>
                    <a:pt x="15" y="6"/>
                  </a:lnTo>
                  <a:lnTo>
                    <a:pt x="12" y="6"/>
                  </a:lnTo>
                  <a:lnTo>
                    <a:pt x="11" y="6"/>
                  </a:lnTo>
                  <a:lnTo>
                    <a:pt x="8" y="7"/>
                  </a:lnTo>
                  <a:lnTo>
                    <a:pt x="7" y="9"/>
                  </a:lnTo>
                  <a:lnTo>
                    <a:pt x="5" y="11"/>
                  </a:lnTo>
                  <a:lnTo>
                    <a:pt x="7" y="13"/>
                  </a:lnTo>
                  <a:lnTo>
                    <a:pt x="8" y="16"/>
                  </a:lnTo>
                  <a:lnTo>
                    <a:pt x="9" y="17"/>
                  </a:lnTo>
                  <a:lnTo>
                    <a:pt x="12" y="18"/>
                  </a:lnTo>
                  <a:lnTo>
                    <a:pt x="15" y="20"/>
                  </a:lnTo>
                  <a:lnTo>
                    <a:pt x="18" y="21"/>
                  </a:lnTo>
                  <a:lnTo>
                    <a:pt x="20" y="24"/>
                  </a:lnTo>
                  <a:lnTo>
                    <a:pt x="22" y="26"/>
                  </a:lnTo>
                  <a:lnTo>
                    <a:pt x="23" y="29"/>
                  </a:lnTo>
                  <a:lnTo>
                    <a:pt x="22" y="33"/>
                  </a:lnTo>
                  <a:lnTo>
                    <a:pt x="20" y="36"/>
                  </a:lnTo>
                  <a:lnTo>
                    <a:pt x="19" y="39"/>
                  </a:lnTo>
                  <a:lnTo>
                    <a:pt x="15" y="40"/>
                  </a:lnTo>
                  <a:lnTo>
                    <a:pt x="12" y="42"/>
                  </a:lnTo>
                  <a:lnTo>
                    <a:pt x="8" y="42"/>
                  </a:lnTo>
                  <a:lnTo>
                    <a:pt x="4" y="42"/>
                  </a:lnTo>
                  <a:lnTo>
                    <a:pt x="0" y="40"/>
                  </a:lnTo>
                  <a:lnTo>
                    <a:pt x="1" y="35"/>
                  </a:lnTo>
                  <a:lnTo>
                    <a:pt x="4" y="36"/>
                  </a:lnTo>
                  <a:lnTo>
                    <a:pt x="9" y="36"/>
                  </a:lnTo>
                  <a:lnTo>
                    <a:pt x="12" y="36"/>
                  </a:lnTo>
                  <a:lnTo>
                    <a:pt x="14" y="35"/>
                  </a:lnTo>
                  <a:lnTo>
                    <a:pt x="16" y="33"/>
                  </a:lnTo>
                  <a:lnTo>
                    <a:pt x="16" y="31"/>
                  </a:lnTo>
                  <a:lnTo>
                    <a:pt x="16" y="28"/>
                  </a:lnTo>
                  <a:lnTo>
                    <a:pt x="15" y="25"/>
                  </a:lnTo>
                  <a:lnTo>
                    <a:pt x="12" y="24"/>
                  </a:lnTo>
                  <a:lnTo>
                    <a:pt x="9" y="22"/>
                  </a:lnTo>
                  <a:lnTo>
                    <a:pt x="7" y="21"/>
                  </a:lnTo>
                  <a:lnTo>
                    <a:pt x="4" y="20"/>
                  </a:lnTo>
                  <a:lnTo>
                    <a:pt x="3" y="18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8" y="2"/>
                  </a:lnTo>
                  <a:lnTo>
                    <a:pt x="12" y="0"/>
                  </a:lnTo>
                  <a:lnTo>
                    <a:pt x="16" y="2"/>
                  </a:lnTo>
                  <a:lnTo>
                    <a:pt x="20" y="2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1" name="Freeform 44"/>
            <p:cNvSpPr>
              <a:spLocks/>
            </p:cNvSpPr>
            <p:nvPr userDrawn="1"/>
          </p:nvSpPr>
          <p:spPr bwMode="white">
            <a:xfrm>
              <a:off x="4880" y="-201"/>
              <a:ext cx="16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0"/>
                </a:cxn>
                <a:cxn ang="0">
                  <a:pos x="22" y="33"/>
                </a:cxn>
                <a:cxn ang="0">
                  <a:pos x="35" y="0"/>
                </a:cxn>
                <a:cxn ang="0">
                  <a:pos x="44" y="0"/>
                </a:cxn>
                <a:cxn ang="0">
                  <a:pos x="44" y="38"/>
                </a:cxn>
                <a:cxn ang="0">
                  <a:pos x="37" y="38"/>
                </a:cxn>
                <a:cxn ang="0">
                  <a:pos x="37" y="5"/>
                </a:cxn>
                <a:cxn ang="0">
                  <a:pos x="37" y="5"/>
                </a:cxn>
                <a:cxn ang="0">
                  <a:pos x="25" y="38"/>
                </a:cxn>
                <a:cxn ang="0">
                  <a:pos x="20" y="38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6" y="38"/>
                </a:cxn>
                <a:cxn ang="0">
                  <a:pos x="0" y="38"/>
                </a:cxn>
                <a:cxn ang="0">
                  <a:pos x="0" y="0"/>
                </a:cxn>
              </a:cxnLst>
              <a:rect l="0" t="0" r="r" b="b"/>
              <a:pathLst>
                <a:path w="44" h="38">
                  <a:moveTo>
                    <a:pt x="0" y="0"/>
                  </a:moveTo>
                  <a:lnTo>
                    <a:pt x="10" y="0"/>
                  </a:lnTo>
                  <a:lnTo>
                    <a:pt x="22" y="33"/>
                  </a:lnTo>
                  <a:lnTo>
                    <a:pt x="35" y="0"/>
                  </a:lnTo>
                  <a:lnTo>
                    <a:pt x="44" y="0"/>
                  </a:lnTo>
                  <a:lnTo>
                    <a:pt x="44" y="38"/>
                  </a:lnTo>
                  <a:lnTo>
                    <a:pt x="37" y="38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25" y="38"/>
                  </a:lnTo>
                  <a:lnTo>
                    <a:pt x="20" y="38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38"/>
                  </a:lnTo>
                  <a:lnTo>
                    <a:pt x="0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2" name="Freeform 45"/>
            <p:cNvSpPr>
              <a:spLocks/>
            </p:cNvSpPr>
            <p:nvPr userDrawn="1"/>
          </p:nvSpPr>
          <p:spPr bwMode="white">
            <a:xfrm>
              <a:off x="4554" y="-525"/>
              <a:ext cx="109" cy="139"/>
            </a:xfrm>
            <a:custGeom>
              <a:avLst/>
              <a:gdLst/>
              <a:ahLst/>
              <a:cxnLst>
                <a:cxn ang="0">
                  <a:pos x="262" y="320"/>
                </a:cxn>
                <a:cxn ang="0">
                  <a:pos x="239" y="329"/>
                </a:cxn>
                <a:cxn ang="0">
                  <a:pos x="214" y="333"/>
                </a:cxn>
                <a:cxn ang="0">
                  <a:pos x="193" y="335"/>
                </a:cxn>
                <a:cxn ang="0">
                  <a:pos x="168" y="333"/>
                </a:cxn>
                <a:cxn ang="0">
                  <a:pos x="149" y="326"/>
                </a:cxn>
                <a:cxn ang="0">
                  <a:pos x="134" y="316"/>
                </a:cxn>
                <a:cxn ang="0">
                  <a:pos x="123" y="303"/>
                </a:cxn>
                <a:cxn ang="0">
                  <a:pos x="114" y="288"/>
                </a:cxn>
                <a:cxn ang="0">
                  <a:pos x="110" y="270"/>
                </a:cxn>
                <a:cxn ang="0">
                  <a:pos x="108" y="251"/>
                </a:cxn>
                <a:cxn ang="0">
                  <a:pos x="108" y="231"/>
                </a:cxn>
                <a:cxn ang="0">
                  <a:pos x="110" y="204"/>
                </a:cxn>
                <a:cxn ang="0">
                  <a:pos x="117" y="177"/>
                </a:cxn>
                <a:cxn ang="0">
                  <a:pos x="128" y="151"/>
                </a:cxn>
                <a:cxn ang="0">
                  <a:pos x="145" y="129"/>
                </a:cxn>
                <a:cxn ang="0">
                  <a:pos x="162" y="108"/>
                </a:cxn>
                <a:cxn ang="0">
                  <a:pos x="186" y="93"/>
                </a:cxn>
                <a:cxn ang="0">
                  <a:pos x="212" y="84"/>
                </a:cxn>
                <a:cxn ang="0">
                  <a:pos x="240" y="81"/>
                </a:cxn>
                <a:cxn ang="0">
                  <a:pos x="266" y="82"/>
                </a:cxn>
                <a:cxn ang="0">
                  <a:pos x="290" y="89"/>
                </a:cxn>
                <a:cxn ang="0">
                  <a:pos x="312" y="99"/>
                </a:cxn>
                <a:cxn ang="0">
                  <a:pos x="329" y="13"/>
                </a:cxn>
                <a:cxn ang="0">
                  <a:pos x="303" y="7"/>
                </a:cxn>
                <a:cxn ang="0">
                  <a:pos x="272" y="3"/>
                </a:cxn>
                <a:cxn ang="0">
                  <a:pos x="240" y="0"/>
                </a:cxn>
                <a:cxn ang="0">
                  <a:pos x="199" y="4"/>
                </a:cxn>
                <a:cxn ang="0">
                  <a:pos x="161" y="13"/>
                </a:cxn>
                <a:cxn ang="0">
                  <a:pos x="127" y="28"/>
                </a:cxn>
                <a:cxn ang="0">
                  <a:pos x="95" y="47"/>
                </a:cxn>
                <a:cxn ang="0">
                  <a:pos x="68" y="70"/>
                </a:cxn>
                <a:cxn ang="0">
                  <a:pos x="45" y="99"/>
                </a:cxn>
                <a:cxn ang="0">
                  <a:pos x="27" y="130"/>
                </a:cxn>
                <a:cxn ang="0">
                  <a:pos x="13" y="166"/>
                </a:cxn>
                <a:cxn ang="0">
                  <a:pos x="4" y="204"/>
                </a:cxn>
                <a:cxn ang="0">
                  <a:pos x="0" y="244"/>
                </a:cxn>
                <a:cxn ang="0">
                  <a:pos x="1" y="281"/>
                </a:cxn>
                <a:cxn ang="0">
                  <a:pos x="9" y="314"/>
                </a:cxn>
                <a:cxn ang="0">
                  <a:pos x="23" y="344"/>
                </a:cxn>
                <a:cxn ang="0">
                  <a:pos x="42" y="368"/>
                </a:cxn>
                <a:cxn ang="0">
                  <a:pos x="65" y="387"/>
                </a:cxn>
                <a:cxn ang="0">
                  <a:pos x="94" y="403"/>
                </a:cxn>
                <a:cxn ang="0">
                  <a:pos x="127" y="412"/>
                </a:cxn>
                <a:cxn ang="0">
                  <a:pos x="162" y="415"/>
                </a:cxn>
                <a:cxn ang="0">
                  <a:pos x="190" y="413"/>
                </a:cxn>
                <a:cxn ang="0">
                  <a:pos x="217" y="411"/>
                </a:cxn>
                <a:cxn ang="0">
                  <a:pos x="245" y="404"/>
                </a:cxn>
                <a:cxn ang="0">
                  <a:pos x="262" y="320"/>
                </a:cxn>
              </a:cxnLst>
              <a:rect l="0" t="0" r="r" b="b"/>
              <a:pathLst>
                <a:path w="329" h="415">
                  <a:moveTo>
                    <a:pt x="262" y="320"/>
                  </a:moveTo>
                  <a:lnTo>
                    <a:pt x="239" y="329"/>
                  </a:lnTo>
                  <a:lnTo>
                    <a:pt x="214" y="333"/>
                  </a:lnTo>
                  <a:lnTo>
                    <a:pt x="193" y="335"/>
                  </a:lnTo>
                  <a:lnTo>
                    <a:pt x="168" y="333"/>
                  </a:lnTo>
                  <a:lnTo>
                    <a:pt x="149" y="326"/>
                  </a:lnTo>
                  <a:lnTo>
                    <a:pt x="134" y="316"/>
                  </a:lnTo>
                  <a:lnTo>
                    <a:pt x="123" y="303"/>
                  </a:lnTo>
                  <a:lnTo>
                    <a:pt x="114" y="288"/>
                  </a:lnTo>
                  <a:lnTo>
                    <a:pt x="110" y="270"/>
                  </a:lnTo>
                  <a:lnTo>
                    <a:pt x="108" y="251"/>
                  </a:lnTo>
                  <a:lnTo>
                    <a:pt x="108" y="231"/>
                  </a:lnTo>
                  <a:lnTo>
                    <a:pt x="110" y="204"/>
                  </a:lnTo>
                  <a:lnTo>
                    <a:pt x="117" y="177"/>
                  </a:lnTo>
                  <a:lnTo>
                    <a:pt x="128" y="151"/>
                  </a:lnTo>
                  <a:lnTo>
                    <a:pt x="145" y="129"/>
                  </a:lnTo>
                  <a:lnTo>
                    <a:pt x="162" y="108"/>
                  </a:lnTo>
                  <a:lnTo>
                    <a:pt x="186" y="93"/>
                  </a:lnTo>
                  <a:lnTo>
                    <a:pt x="212" y="84"/>
                  </a:lnTo>
                  <a:lnTo>
                    <a:pt x="240" y="81"/>
                  </a:lnTo>
                  <a:lnTo>
                    <a:pt x="266" y="82"/>
                  </a:lnTo>
                  <a:lnTo>
                    <a:pt x="290" y="89"/>
                  </a:lnTo>
                  <a:lnTo>
                    <a:pt x="312" y="99"/>
                  </a:lnTo>
                  <a:lnTo>
                    <a:pt x="329" y="13"/>
                  </a:lnTo>
                  <a:lnTo>
                    <a:pt x="303" y="7"/>
                  </a:lnTo>
                  <a:lnTo>
                    <a:pt x="272" y="3"/>
                  </a:lnTo>
                  <a:lnTo>
                    <a:pt x="240" y="0"/>
                  </a:lnTo>
                  <a:lnTo>
                    <a:pt x="199" y="4"/>
                  </a:lnTo>
                  <a:lnTo>
                    <a:pt x="161" y="13"/>
                  </a:lnTo>
                  <a:lnTo>
                    <a:pt x="127" y="28"/>
                  </a:lnTo>
                  <a:lnTo>
                    <a:pt x="95" y="47"/>
                  </a:lnTo>
                  <a:lnTo>
                    <a:pt x="68" y="70"/>
                  </a:lnTo>
                  <a:lnTo>
                    <a:pt x="45" y="99"/>
                  </a:lnTo>
                  <a:lnTo>
                    <a:pt x="27" y="130"/>
                  </a:lnTo>
                  <a:lnTo>
                    <a:pt x="13" y="166"/>
                  </a:lnTo>
                  <a:lnTo>
                    <a:pt x="4" y="204"/>
                  </a:lnTo>
                  <a:lnTo>
                    <a:pt x="0" y="244"/>
                  </a:lnTo>
                  <a:lnTo>
                    <a:pt x="1" y="281"/>
                  </a:lnTo>
                  <a:lnTo>
                    <a:pt x="9" y="314"/>
                  </a:lnTo>
                  <a:lnTo>
                    <a:pt x="23" y="344"/>
                  </a:lnTo>
                  <a:lnTo>
                    <a:pt x="42" y="368"/>
                  </a:lnTo>
                  <a:lnTo>
                    <a:pt x="65" y="387"/>
                  </a:lnTo>
                  <a:lnTo>
                    <a:pt x="94" y="403"/>
                  </a:lnTo>
                  <a:lnTo>
                    <a:pt x="127" y="412"/>
                  </a:lnTo>
                  <a:lnTo>
                    <a:pt x="162" y="415"/>
                  </a:lnTo>
                  <a:lnTo>
                    <a:pt x="190" y="413"/>
                  </a:lnTo>
                  <a:lnTo>
                    <a:pt x="217" y="411"/>
                  </a:lnTo>
                  <a:lnTo>
                    <a:pt x="245" y="404"/>
                  </a:lnTo>
                  <a:lnTo>
                    <a:pt x="262" y="32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3" name="Freeform 46"/>
            <p:cNvSpPr>
              <a:spLocks/>
            </p:cNvSpPr>
            <p:nvPr userDrawn="1"/>
          </p:nvSpPr>
          <p:spPr bwMode="white">
            <a:xfrm>
              <a:off x="4129" y="-570"/>
              <a:ext cx="136" cy="184"/>
            </a:xfrm>
            <a:custGeom>
              <a:avLst/>
              <a:gdLst/>
              <a:ahLst/>
              <a:cxnLst>
                <a:cxn ang="0">
                  <a:pos x="310" y="87"/>
                </a:cxn>
                <a:cxn ang="0">
                  <a:pos x="382" y="112"/>
                </a:cxn>
                <a:cxn ang="0">
                  <a:pos x="362" y="9"/>
                </a:cxn>
                <a:cxn ang="0">
                  <a:pos x="269" y="0"/>
                </a:cxn>
                <a:cxn ang="0">
                  <a:pos x="208" y="5"/>
                </a:cxn>
                <a:cxn ang="0">
                  <a:pos x="154" y="24"/>
                </a:cxn>
                <a:cxn ang="0">
                  <a:pos x="110" y="56"/>
                </a:cxn>
                <a:cxn ang="0">
                  <a:pos x="80" y="101"/>
                </a:cxn>
                <a:cxn ang="0">
                  <a:pos x="69" y="161"/>
                </a:cxn>
                <a:cxn ang="0">
                  <a:pos x="78" y="213"/>
                </a:cxn>
                <a:cxn ang="0">
                  <a:pos x="104" y="251"/>
                </a:cxn>
                <a:cxn ang="0">
                  <a:pos x="140" y="279"/>
                </a:cxn>
                <a:cxn ang="0">
                  <a:pos x="180" y="302"/>
                </a:cxn>
                <a:cxn ang="0">
                  <a:pos x="215" y="324"/>
                </a:cxn>
                <a:cxn ang="0">
                  <a:pos x="241" y="350"/>
                </a:cxn>
                <a:cxn ang="0">
                  <a:pos x="251" y="386"/>
                </a:cxn>
                <a:cxn ang="0">
                  <a:pos x="240" y="428"/>
                </a:cxn>
                <a:cxn ang="0">
                  <a:pos x="211" y="454"/>
                </a:cxn>
                <a:cxn ang="0">
                  <a:pos x="172" y="468"/>
                </a:cxn>
                <a:cxn ang="0">
                  <a:pos x="115" y="466"/>
                </a:cxn>
                <a:cxn ang="0">
                  <a:pos x="51" y="447"/>
                </a:cxn>
                <a:cxn ang="0">
                  <a:pos x="0" y="528"/>
                </a:cxn>
                <a:cxn ang="0">
                  <a:pos x="95" y="550"/>
                </a:cxn>
                <a:cxn ang="0">
                  <a:pos x="174" y="552"/>
                </a:cxn>
                <a:cxn ang="0">
                  <a:pos x="234" y="543"/>
                </a:cxn>
                <a:cxn ang="0">
                  <a:pos x="286" y="521"/>
                </a:cxn>
                <a:cxn ang="0">
                  <a:pos x="328" y="487"/>
                </a:cxn>
                <a:cxn ang="0">
                  <a:pos x="354" y="439"/>
                </a:cxn>
                <a:cxn ang="0">
                  <a:pos x="363" y="375"/>
                </a:cxn>
                <a:cxn ang="0">
                  <a:pos x="354" y="320"/>
                </a:cxn>
                <a:cxn ang="0">
                  <a:pos x="328" y="279"/>
                </a:cxn>
                <a:cxn ang="0">
                  <a:pos x="292" y="249"/>
                </a:cxn>
                <a:cxn ang="0">
                  <a:pos x="252" y="224"/>
                </a:cxn>
                <a:cxn ang="0">
                  <a:pos x="217" y="202"/>
                </a:cxn>
                <a:cxn ang="0">
                  <a:pos x="191" y="178"/>
                </a:cxn>
                <a:cxn ang="0">
                  <a:pos x="181" y="145"/>
                </a:cxn>
                <a:cxn ang="0">
                  <a:pos x="192" y="113"/>
                </a:cxn>
                <a:cxn ang="0">
                  <a:pos x="219" y="93"/>
                </a:cxn>
                <a:cxn ang="0">
                  <a:pos x="254" y="84"/>
                </a:cxn>
              </a:cxnLst>
              <a:rect l="0" t="0" r="r" b="b"/>
              <a:pathLst>
                <a:path w="407" h="554">
                  <a:moveTo>
                    <a:pt x="271" y="83"/>
                  </a:moveTo>
                  <a:lnTo>
                    <a:pt x="310" y="87"/>
                  </a:lnTo>
                  <a:lnTo>
                    <a:pt x="348" y="97"/>
                  </a:lnTo>
                  <a:lnTo>
                    <a:pt x="382" y="112"/>
                  </a:lnTo>
                  <a:lnTo>
                    <a:pt x="407" y="23"/>
                  </a:lnTo>
                  <a:lnTo>
                    <a:pt x="362" y="9"/>
                  </a:lnTo>
                  <a:lnTo>
                    <a:pt x="315" y="1"/>
                  </a:lnTo>
                  <a:lnTo>
                    <a:pt x="269" y="0"/>
                  </a:lnTo>
                  <a:lnTo>
                    <a:pt x="237" y="1"/>
                  </a:lnTo>
                  <a:lnTo>
                    <a:pt x="208" y="5"/>
                  </a:lnTo>
                  <a:lnTo>
                    <a:pt x="180" y="13"/>
                  </a:lnTo>
                  <a:lnTo>
                    <a:pt x="154" y="24"/>
                  </a:lnTo>
                  <a:lnTo>
                    <a:pt x="130" y="38"/>
                  </a:lnTo>
                  <a:lnTo>
                    <a:pt x="110" y="56"/>
                  </a:lnTo>
                  <a:lnTo>
                    <a:pt x="92" y="76"/>
                  </a:lnTo>
                  <a:lnTo>
                    <a:pt x="80" y="101"/>
                  </a:lnTo>
                  <a:lnTo>
                    <a:pt x="72" y="130"/>
                  </a:lnTo>
                  <a:lnTo>
                    <a:pt x="69" y="161"/>
                  </a:lnTo>
                  <a:lnTo>
                    <a:pt x="72" y="190"/>
                  </a:lnTo>
                  <a:lnTo>
                    <a:pt x="78" y="213"/>
                  </a:lnTo>
                  <a:lnTo>
                    <a:pt x="91" y="234"/>
                  </a:lnTo>
                  <a:lnTo>
                    <a:pt x="104" y="251"/>
                  </a:lnTo>
                  <a:lnTo>
                    <a:pt x="122" y="266"/>
                  </a:lnTo>
                  <a:lnTo>
                    <a:pt x="140" y="279"/>
                  </a:lnTo>
                  <a:lnTo>
                    <a:pt x="161" y="291"/>
                  </a:lnTo>
                  <a:lnTo>
                    <a:pt x="180" y="302"/>
                  </a:lnTo>
                  <a:lnTo>
                    <a:pt x="199" y="313"/>
                  </a:lnTo>
                  <a:lnTo>
                    <a:pt x="215" y="324"/>
                  </a:lnTo>
                  <a:lnTo>
                    <a:pt x="230" y="336"/>
                  </a:lnTo>
                  <a:lnTo>
                    <a:pt x="241" y="350"/>
                  </a:lnTo>
                  <a:lnTo>
                    <a:pt x="250" y="366"/>
                  </a:lnTo>
                  <a:lnTo>
                    <a:pt x="251" y="386"/>
                  </a:lnTo>
                  <a:lnTo>
                    <a:pt x="248" y="409"/>
                  </a:lnTo>
                  <a:lnTo>
                    <a:pt x="240" y="428"/>
                  </a:lnTo>
                  <a:lnTo>
                    <a:pt x="228" y="443"/>
                  </a:lnTo>
                  <a:lnTo>
                    <a:pt x="211" y="454"/>
                  </a:lnTo>
                  <a:lnTo>
                    <a:pt x="192" y="462"/>
                  </a:lnTo>
                  <a:lnTo>
                    <a:pt x="172" y="468"/>
                  </a:lnTo>
                  <a:lnTo>
                    <a:pt x="150" y="469"/>
                  </a:lnTo>
                  <a:lnTo>
                    <a:pt x="115" y="466"/>
                  </a:lnTo>
                  <a:lnTo>
                    <a:pt x="83" y="458"/>
                  </a:lnTo>
                  <a:lnTo>
                    <a:pt x="51" y="447"/>
                  </a:lnTo>
                  <a:lnTo>
                    <a:pt x="20" y="433"/>
                  </a:lnTo>
                  <a:lnTo>
                    <a:pt x="0" y="528"/>
                  </a:lnTo>
                  <a:lnTo>
                    <a:pt x="47" y="542"/>
                  </a:lnTo>
                  <a:lnTo>
                    <a:pt x="95" y="550"/>
                  </a:lnTo>
                  <a:lnTo>
                    <a:pt x="143" y="554"/>
                  </a:lnTo>
                  <a:lnTo>
                    <a:pt x="174" y="552"/>
                  </a:lnTo>
                  <a:lnTo>
                    <a:pt x="206" y="548"/>
                  </a:lnTo>
                  <a:lnTo>
                    <a:pt x="234" y="543"/>
                  </a:lnTo>
                  <a:lnTo>
                    <a:pt x="262" y="533"/>
                  </a:lnTo>
                  <a:lnTo>
                    <a:pt x="286" y="521"/>
                  </a:lnTo>
                  <a:lnTo>
                    <a:pt x="308" y="506"/>
                  </a:lnTo>
                  <a:lnTo>
                    <a:pt x="328" y="487"/>
                  </a:lnTo>
                  <a:lnTo>
                    <a:pt x="343" y="465"/>
                  </a:lnTo>
                  <a:lnTo>
                    <a:pt x="354" y="439"/>
                  </a:lnTo>
                  <a:lnTo>
                    <a:pt x="362" y="409"/>
                  </a:lnTo>
                  <a:lnTo>
                    <a:pt x="363" y="375"/>
                  </a:lnTo>
                  <a:lnTo>
                    <a:pt x="360" y="344"/>
                  </a:lnTo>
                  <a:lnTo>
                    <a:pt x="354" y="320"/>
                  </a:lnTo>
                  <a:lnTo>
                    <a:pt x="343" y="298"/>
                  </a:lnTo>
                  <a:lnTo>
                    <a:pt x="328" y="279"/>
                  </a:lnTo>
                  <a:lnTo>
                    <a:pt x="310" y="262"/>
                  </a:lnTo>
                  <a:lnTo>
                    <a:pt x="292" y="249"/>
                  </a:lnTo>
                  <a:lnTo>
                    <a:pt x="273" y="236"/>
                  </a:lnTo>
                  <a:lnTo>
                    <a:pt x="252" y="224"/>
                  </a:lnTo>
                  <a:lnTo>
                    <a:pt x="234" y="213"/>
                  </a:lnTo>
                  <a:lnTo>
                    <a:pt x="217" y="202"/>
                  </a:lnTo>
                  <a:lnTo>
                    <a:pt x="203" y="190"/>
                  </a:lnTo>
                  <a:lnTo>
                    <a:pt x="191" y="178"/>
                  </a:lnTo>
                  <a:lnTo>
                    <a:pt x="184" y="162"/>
                  </a:lnTo>
                  <a:lnTo>
                    <a:pt x="181" y="145"/>
                  </a:lnTo>
                  <a:lnTo>
                    <a:pt x="184" y="127"/>
                  </a:lnTo>
                  <a:lnTo>
                    <a:pt x="192" y="113"/>
                  </a:lnTo>
                  <a:lnTo>
                    <a:pt x="204" y="102"/>
                  </a:lnTo>
                  <a:lnTo>
                    <a:pt x="219" y="93"/>
                  </a:lnTo>
                  <a:lnTo>
                    <a:pt x="236" y="87"/>
                  </a:lnTo>
                  <a:lnTo>
                    <a:pt x="254" y="84"/>
                  </a:lnTo>
                  <a:lnTo>
                    <a:pt x="271" y="83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4" name="Freeform 47"/>
            <p:cNvSpPr>
              <a:spLocks/>
            </p:cNvSpPr>
            <p:nvPr userDrawn="1"/>
          </p:nvSpPr>
          <p:spPr bwMode="white">
            <a:xfrm>
              <a:off x="4917" y="-687"/>
              <a:ext cx="217" cy="374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3" y="7"/>
                </a:cxn>
                <a:cxn ang="0">
                  <a:pos x="0" y="7"/>
                </a:cxn>
                <a:cxn ang="0">
                  <a:pos x="64" y="15"/>
                </a:cxn>
                <a:cxn ang="0">
                  <a:pos x="126" y="30"/>
                </a:cxn>
                <a:cxn ang="0">
                  <a:pos x="185" y="52"/>
                </a:cxn>
                <a:cxn ang="0">
                  <a:pos x="239" y="79"/>
                </a:cxn>
                <a:cxn ang="0">
                  <a:pos x="291" y="114"/>
                </a:cxn>
                <a:cxn ang="0">
                  <a:pos x="341" y="153"/>
                </a:cxn>
                <a:cxn ang="0">
                  <a:pos x="383" y="197"/>
                </a:cxn>
                <a:cxn ang="0">
                  <a:pos x="423" y="248"/>
                </a:cxn>
                <a:cxn ang="0">
                  <a:pos x="456" y="301"/>
                </a:cxn>
                <a:cxn ang="0">
                  <a:pos x="482" y="359"/>
                </a:cxn>
                <a:cxn ang="0">
                  <a:pos x="502" y="420"/>
                </a:cxn>
                <a:cxn ang="0">
                  <a:pos x="516" y="486"/>
                </a:cxn>
                <a:cxn ang="0">
                  <a:pos x="521" y="550"/>
                </a:cxn>
                <a:cxn ang="0">
                  <a:pos x="520" y="614"/>
                </a:cxn>
                <a:cxn ang="0">
                  <a:pos x="512" y="676"/>
                </a:cxn>
                <a:cxn ang="0">
                  <a:pos x="495" y="736"/>
                </a:cxn>
                <a:cxn ang="0">
                  <a:pos x="473" y="794"/>
                </a:cxn>
                <a:cxn ang="0">
                  <a:pos x="446" y="848"/>
                </a:cxn>
                <a:cxn ang="0">
                  <a:pos x="413" y="899"/>
                </a:cxn>
                <a:cxn ang="0">
                  <a:pos x="374" y="947"/>
                </a:cxn>
                <a:cxn ang="0">
                  <a:pos x="330" y="989"/>
                </a:cxn>
                <a:cxn ang="0">
                  <a:pos x="282" y="1028"/>
                </a:cxn>
                <a:cxn ang="0">
                  <a:pos x="229" y="1059"/>
                </a:cxn>
                <a:cxn ang="0">
                  <a:pos x="172" y="1087"/>
                </a:cxn>
                <a:cxn ang="0">
                  <a:pos x="111" y="1107"/>
                </a:cxn>
                <a:cxn ang="0">
                  <a:pos x="48" y="1121"/>
                </a:cxn>
                <a:cxn ang="0">
                  <a:pos x="108" y="1122"/>
                </a:cxn>
                <a:cxn ang="0">
                  <a:pos x="168" y="1117"/>
                </a:cxn>
                <a:cxn ang="0">
                  <a:pos x="233" y="1103"/>
                </a:cxn>
                <a:cxn ang="0">
                  <a:pos x="294" y="1082"/>
                </a:cxn>
                <a:cxn ang="0">
                  <a:pos x="352" y="1056"/>
                </a:cxn>
                <a:cxn ang="0">
                  <a:pos x="405" y="1024"/>
                </a:cxn>
                <a:cxn ang="0">
                  <a:pos x="453" y="987"/>
                </a:cxn>
                <a:cxn ang="0">
                  <a:pos x="498" y="943"/>
                </a:cxn>
                <a:cxn ang="0">
                  <a:pos x="538" y="896"/>
                </a:cxn>
                <a:cxn ang="0">
                  <a:pos x="571" y="844"/>
                </a:cxn>
                <a:cxn ang="0">
                  <a:pos x="599" y="790"/>
                </a:cxn>
                <a:cxn ang="0">
                  <a:pos x="621" y="732"/>
                </a:cxn>
                <a:cxn ang="0">
                  <a:pos x="638" y="672"/>
                </a:cxn>
                <a:cxn ang="0">
                  <a:pos x="646" y="609"/>
                </a:cxn>
                <a:cxn ang="0">
                  <a:pos x="647" y="556"/>
                </a:cxn>
                <a:cxn ang="0">
                  <a:pos x="647" y="542"/>
                </a:cxn>
                <a:cxn ang="0">
                  <a:pos x="642" y="480"/>
                </a:cxn>
                <a:cxn ang="0">
                  <a:pos x="629" y="416"/>
                </a:cxn>
                <a:cxn ang="0">
                  <a:pos x="609" y="354"/>
                </a:cxn>
                <a:cxn ang="0">
                  <a:pos x="583" y="297"/>
                </a:cxn>
                <a:cxn ang="0">
                  <a:pos x="550" y="244"/>
                </a:cxn>
                <a:cxn ang="0">
                  <a:pos x="512" y="194"/>
                </a:cxn>
                <a:cxn ang="0">
                  <a:pos x="469" y="151"/>
                </a:cxn>
                <a:cxn ang="0">
                  <a:pos x="423" y="111"/>
                </a:cxn>
                <a:cxn ang="0">
                  <a:pos x="371" y="77"/>
                </a:cxn>
                <a:cxn ang="0">
                  <a:pos x="316" y="49"/>
                </a:cxn>
                <a:cxn ang="0">
                  <a:pos x="259" y="26"/>
                </a:cxn>
                <a:cxn ang="0">
                  <a:pos x="198" y="11"/>
                </a:cxn>
                <a:cxn ang="0">
                  <a:pos x="135" y="1"/>
                </a:cxn>
                <a:cxn ang="0">
                  <a:pos x="82" y="0"/>
                </a:cxn>
                <a:cxn ang="0">
                  <a:pos x="67" y="0"/>
                </a:cxn>
                <a:cxn ang="0">
                  <a:pos x="5" y="5"/>
                </a:cxn>
                <a:cxn ang="0">
                  <a:pos x="5" y="5"/>
                </a:cxn>
              </a:cxnLst>
              <a:rect l="0" t="0" r="r" b="b"/>
              <a:pathLst>
                <a:path w="647" h="1122">
                  <a:moveTo>
                    <a:pt x="5" y="5"/>
                  </a:moveTo>
                  <a:lnTo>
                    <a:pt x="3" y="7"/>
                  </a:lnTo>
                  <a:lnTo>
                    <a:pt x="0" y="7"/>
                  </a:lnTo>
                  <a:lnTo>
                    <a:pt x="64" y="15"/>
                  </a:lnTo>
                  <a:lnTo>
                    <a:pt x="126" y="30"/>
                  </a:lnTo>
                  <a:lnTo>
                    <a:pt x="185" y="52"/>
                  </a:lnTo>
                  <a:lnTo>
                    <a:pt x="239" y="79"/>
                  </a:lnTo>
                  <a:lnTo>
                    <a:pt x="291" y="114"/>
                  </a:lnTo>
                  <a:lnTo>
                    <a:pt x="341" y="153"/>
                  </a:lnTo>
                  <a:lnTo>
                    <a:pt x="383" y="197"/>
                  </a:lnTo>
                  <a:lnTo>
                    <a:pt x="423" y="248"/>
                  </a:lnTo>
                  <a:lnTo>
                    <a:pt x="456" y="301"/>
                  </a:lnTo>
                  <a:lnTo>
                    <a:pt x="482" y="359"/>
                  </a:lnTo>
                  <a:lnTo>
                    <a:pt x="502" y="420"/>
                  </a:lnTo>
                  <a:lnTo>
                    <a:pt x="516" y="486"/>
                  </a:lnTo>
                  <a:lnTo>
                    <a:pt x="521" y="550"/>
                  </a:lnTo>
                  <a:lnTo>
                    <a:pt x="520" y="614"/>
                  </a:lnTo>
                  <a:lnTo>
                    <a:pt x="512" y="676"/>
                  </a:lnTo>
                  <a:lnTo>
                    <a:pt x="495" y="736"/>
                  </a:lnTo>
                  <a:lnTo>
                    <a:pt x="473" y="794"/>
                  </a:lnTo>
                  <a:lnTo>
                    <a:pt x="446" y="848"/>
                  </a:lnTo>
                  <a:lnTo>
                    <a:pt x="413" y="899"/>
                  </a:lnTo>
                  <a:lnTo>
                    <a:pt x="374" y="947"/>
                  </a:lnTo>
                  <a:lnTo>
                    <a:pt x="330" y="989"/>
                  </a:lnTo>
                  <a:lnTo>
                    <a:pt x="282" y="1028"/>
                  </a:lnTo>
                  <a:lnTo>
                    <a:pt x="229" y="1059"/>
                  </a:lnTo>
                  <a:lnTo>
                    <a:pt x="172" y="1087"/>
                  </a:lnTo>
                  <a:lnTo>
                    <a:pt x="111" y="1107"/>
                  </a:lnTo>
                  <a:lnTo>
                    <a:pt x="48" y="1121"/>
                  </a:lnTo>
                  <a:lnTo>
                    <a:pt x="108" y="1122"/>
                  </a:lnTo>
                  <a:lnTo>
                    <a:pt x="168" y="1117"/>
                  </a:lnTo>
                  <a:lnTo>
                    <a:pt x="233" y="1103"/>
                  </a:lnTo>
                  <a:lnTo>
                    <a:pt x="294" y="1082"/>
                  </a:lnTo>
                  <a:lnTo>
                    <a:pt x="352" y="1056"/>
                  </a:lnTo>
                  <a:lnTo>
                    <a:pt x="405" y="1024"/>
                  </a:lnTo>
                  <a:lnTo>
                    <a:pt x="453" y="987"/>
                  </a:lnTo>
                  <a:lnTo>
                    <a:pt x="498" y="943"/>
                  </a:lnTo>
                  <a:lnTo>
                    <a:pt x="538" y="896"/>
                  </a:lnTo>
                  <a:lnTo>
                    <a:pt x="571" y="844"/>
                  </a:lnTo>
                  <a:lnTo>
                    <a:pt x="599" y="790"/>
                  </a:lnTo>
                  <a:lnTo>
                    <a:pt x="621" y="732"/>
                  </a:lnTo>
                  <a:lnTo>
                    <a:pt x="638" y="672"/>
                  </a:lnTo>
                  <a:lnTo>
                    <a:pt x="646" y="609"/>
                  </a:lnTo>
                  <a:lnTo>
                    <a:pt x="647" y="556"/>
                  </a:lnTo>
                  <a:lnTo>
                    <a:pt x="647" y="542"/>
                  </a:lnTo>
                  <a:lnTo>
                    <a:pt x="642" y="480"/>
                  </a:lnTo>
                  <a:lnTo>
                    <a:pt x="629" y="416"/>
                  </a:lnTo>
                  <a:lnTo>
                    <a:pt x="609" y="354"/>
                  </a:lnTo>
                  <a:lnTo>
                    <a:pt x="583" y="297"/>
                  </a:lnTo>
                  <a:lnTo>
                    <a:pt x="550" y="244"/>
                  </a:lnTo>
                  <a:lnTo>
                    <a:pt x="512" y="194"/>
                  </a:lnTo>
                  <a:lnTo>
                    <a:pt x="469" y="151"/>
                  </a:lnTo>
                  <a:lnTo>
                    <a:pt x="423" y="111"/>
                  </a:lnTo>
                  <a:lnTo>
                    <a:pt x="371" y="77"/>
                  </a:lnTo>
                  <a:lnTo>
                    <a:pt x="316" y="49"/>
                  </a:lnTo>
                  <a:lnTo>
                    <a:pt x="259" y="26"/>
                  </a:lnTo>
                  <a:lnTo>
                    <a:pt x="198" y="11"/>
                  </a:lnTo>
                  <a:lnTo>
                    <a:pt x="135" y="1"/>
                  </a:lnTo>
                  <a:lnTo>
                    <a:pt x="82" y="0"/>
                  </a:lnTo>
                  <a:lnTo>
                    <a:pt x="67" y="0"/>
                  </a:lnTo>
                  <a:lnTo>
                    <a:pt x="5" y="5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71B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5" name="Freeform 48"/>
            <p:cNvSpPr>
              <a:spLocks/>
            </p:cNvSpPr>
            <p:nvPr userDrawn="1"/>
          </p:nvSpPr>
          <p:spPr bwMode="white">
            <a:xfrm>
              <a:off x="4765" y="-661"/>
              <a:ext cx="304" cy="274"/>
            </a:xfrm>
            <a:custGeom>
              <a:avLst/>
              <a:gdLst/>
              <a:ahLst/>
              <a:cxnLst>
                <a:cxn ang="0">
                  <a:pos x="350" y="5"/>
                </a:cxn>
                <a:cxn ang="0">
                  <a:pos x="294" y="16"/>
                </a:cxn>
                <a:cxn ang="0">
                  <a:pos x="241" y="34"/>
                </a:cxn>
                <a:cxn ang="0">
                  <a:pos x="192" y="57"/>
                </a:cxn>
                <a:cxn ang="0">
                  <a:pos x="145" y="85"/>
                </a:cxn>
                <a:cxn ang="0">
                  <a:pos x="103" y="118"/>
                </a:cxn>
                <a:cxn ang="0">
                  <a:pos x="64" y="155"/>
                </a:cxn>
                <a:cxn ang="0">
                  <a:pos x="30" y="196"/>
                </a:cxn>
                <a:cxn ang="0">
                  <a:pos x="0" y="241"/>
                </a:cxn>
                <a:cxn ang="0">
                  <a:pos x="38" y="203"/>
                </a:cxn>
                <a:cxn ang="0">
                  <a:pos x="81" y="170"/>
                </a:cxn>
                <a:cxn ang="0">
                  <a:pos x="129" y="141"/>
                </a:cxn>
                <a:cxn ang="0">
                  <a:pos x="178" y="118"/>
                </a:cxn>
                <a:cxn ang="0">
                  <a:pos x="231" y="100"/>
                </a:cxn>
                <a:cxn ang="0">
                  <a:pos x="288" y="89"/>
                </a:cxn>
                <a:cxn ang="0">
                  <a:pos x="349" y="83"/>
                </a:cxn>
                <a:cxn ang="0">
                  <a:pos x="409" y="86"/>
                </a:cxn>
                <a:cxn ang="0">
                  <a:pos x="467" y="96"/>
                </a:cxn>
                <a:cxn ang="0">
                  <a:pos x="523" y="112"/>
                </a:cxn>
                <a:cxn ang="0">
                  <a:pos x="576" y="135"/>
                </a:cxn>
                <a:cxn ang="0">
                  <a:pos x="627" y="164"/>
                </a:cxn>
                <a:cxn ang="0">
                  <a:pos x="673" y="198"/>
                </a:cxn>
                <a:cxn ang="0">
                  <a:pos x="715" y="238"/>
                </a:cxn>
                <a:cxn ang="0">
                  <a:pos x="753" y="283"/>
                </a:cxn>
                <a:cxn ang="0">
                  <a:pos x="784" y="331"/>
                </a:cxn>
                <a:cxn ang="0">
                  <a:pos x="810" y="385"/>
                </a:cxn>
                <a:cxn ang="0">
                  <a:pos x="829" y="442"/>
                </a:cxn>
                <a:cxn ang="0">
                  <a:pos x="842" y="502"/>
                </a:cxn>
                <a:cxn ang="0">
                  <a:pos x="847" y="558"/>
                </a:cxn>
                <a:cxn ang="0">
                  <a:pos x="846" y="614"/>
                </a:cxn>
                <a:cxn ang="0">
                  <a:pos x="838" y="669"/>
                </a:cxn>
                <a:cxn ang="0">
                  <a:pos x="824" y="723"/>
                </a:cxn>
                <a:cxn ang="0">
                  <a:pos x="805" y="773"/>
                </a:cxn>
                <a:cxn ang="0">
                  <a:pos x="780" y="821"/>
                </a:cxn>
                <a:cxn ang="0">
                  <a:pos x="819" y="773"/>
                </a:cxn>
                <a:cxn ang="0">
                  <a:pos x="851" y="721"/>
                </a:cxn>
                <a:cxn ang="0">
                  <a:pos x="876" y="666"/>
                </a:cxn>
                <a:cxn ang="0">
                  <a:pos x="895" y="608"/>
                </a:cxn>
                <a:cxn ang="0">
                  <a:pos x="906" y="546"/>
                </a:cxn>
                <a:cxn ang="0">
                  <a:pos x="910" y="483"/>
                </a:cxn>
                <a:cxn ang="0">
                  <a:pos x="905" y="417"/>
                </a:cxn>
                <a:cxn ang="0">
                  <a:pos x="892" y="357"/>
                </a:cxn>
                <a:cxn ang="0">
                  <a:pos x="872" y="301"/>
                </a:cxn>
                <a:cxn ang="0">
                  <a:pos x="847" y="248"/>
                </a:cxn>
                <a:cxn ang="0">
                  <a:pos x="814" y="198"/>
                </a:cxn>
                <a:cxn ang="0">
                  <a:pos x="777" y="155"/>
                </a:cxn>
                <a:cxn ang="0">
                  <a:pos x="735" y="115"/>
                </a:cxn>
                <a:cxn ang="0">
                  <a:pos x="690" y="79"/>
                </a:cxn>
                <a:cxn ang="0">
                  <a:pos x="639" y="51"/>
                </a:cxn>
                <a:cxn ang="0">
                  <a:pos x="586" y="29"/>
                </a:cxn>
                <a:cxn ang="0">
                  <a:pos x="530" y="12"/>
                </a:cxn>
                <a:cxn ang="0">
                  <a:pos x="471" y="3"/>
                </a:cxn>
                <a:cxn ang="0">
                  <a:pos x="412" y="0"/>
                </a:cxn>
                <a:cxn ang="0">
                  <a:pos x="350" y="5"/>
                </a:cxn>
              </a:cxnLst>
              <a:rect l="0" t="0" r="r" b="b"/>
              <a:pathLst>
                <a:path w="910" h="821">
                  <a:moveTo>
                    <a:pt x="350" y="5"/>
                  </a:moveTo>
                  <a:lnTo>
                    <a:pt x="294" y="16"/>
                  </a:lnTo>
                  <a:lnTo>
                    <a:pt x="241" y="34"/>
                  </a:lnTo>
                  <a:lnTo>
                    <a:pt x="192" y="57"/>
                  </a:lnTo>
                  <a:lnTo>
                    <a:pt x="145" y="85"/>
                  </a:lnTo>
                  <a:lnTo>
                    <a:pt x="103" y="118"/>
                  </a:lnTo>
                  <a:lnTo>
                    <a:pt x="64" y="155"/>
                  </a:lnTo>
                  <a:lnTo>
                    <a:pt x="30" y="196"/>
                  </a:lnTo>
                  <a:lnTo>
                    <a:pt x="0" y="241"/>
                  </a:lnTo>
                  <a:lnTo>
                    <a:pt x="38" y="203"/>
                  </a:lnTo>
                  <a:lnTo>
                    <a:pt x="81" y="170"/>
                  </a:lnTo>
                  <a:lnTo>
                    <a:pt x="129" y="141"/>
                  </a:lnTo>
                  <a:lnTo>
                    <a:pt x="178" y="118"/>
                  </a:lnTo>
                  <a:lnTo>
                    <a:pt x="231" y="100"/>
                  </a:lnTo>
                  <a:lnTo>
                    <a:pt x="288" y="89"/>
                  </a:lnTo>
                  <a:lnTo>
                    <a:pt x="349" y="83"/>
                  </a:lnTo>
                  <a:lnTo>
                    <a:pt x="409" y="86"/>
                  </a:lnTo>
                  <a:lnTo>
                    <a:pt x="467" y="96"/>
                  </a:lnTo>
                  <a:lnTo>
                    <a:pt x="523" y="112"/>
                  </a:lnTo>
                  <a:lnTo>
                    <a:pt x="576" y="135"/>
                  </a:lnTo>
                  <a:lnTo>
                    <a:pt x="627" y="164"/>
                  </a:lnTo>
                  <a:lnTo>
                    <a:pt x="673" y="198"/>
                  </a:lnTo>
                  <a:lnTo>
                    <a:pt x="715" y="238"/>
                  </a:lnTo>
                  <a:lnTo>
                    <a:pt x="753" y="283"/>
                  </a:lnTo>
                  <a:lnTo>
                    <a:pt x="784" y="331"/>
                  </a:lnTo>
                  <a:lnTo>
                    <a:pt x="810" y="385"/>
                  </a:lnTo>
                  <a:lnTo>
                    <a:pt x="829" y="442"/>
                  </a:lnTo>
                  <a:lnTo>
                    <a:pt x="842" y="502"/>
                  </a:lnTo>
                  <a:lnTo>
                    <a:pt x="847" y="558"/>
                  </a:lnTo>
                  <a:lnTo>
                    <a:pt x="846" y="614"/>
                  </a:lnTo>
                  <a:lnTo>
                    <a:pt x="838" y="669"/>
                  </a:lnTo>
                  <a:lnTo>
                    <a:pt x="824" y="723"/>
                  </a:lnTo>
                  <a:lnTo>
                    <a:pt x="805" y="773"/>
                  </a:lnTo>
                  <a:lnTo>
                    <a:pt x="780" y="821"/>
                  </a:lnTo>
                  <a:lnTo>
                    <a:pt x="819" y="773"/>
                  </a:lnTo>
                  <a:lnTo>
                    <a:pt x="851" y="721"/>
                  </a:lnTo>
                  <a:lnTo>
                    <a:pt x="876" y="666"/>
                  </a:lnTo>
                  <a:lnTo>
                    <a:pt x="895" y="608"/>
                  </a:lnTo>
                  <a:lnTo>
                    <a:pt x="906" y="546"/>
                  </a:lnTo>
                  <a:lnTo>
                    <a:pt x="910" y="483"/>
                  </a:lnTo>
                  <a:lnTo>
                    <a:pt x="905" y="417"/>
                  </a:lnTo>
                  <a:lnTo>
                    <a:pt x="892" y="357"/>
                  </a:lnTo>
                  <a:lnTo>
                    <a:pt x="872" y="301"/>
                  </a:lnTo>
                  <a:lnTo>
                    <a:pt x="847" y="248"/>
                  </a:lnTo>
                  <a:lnTo>
                    <a:pt x="814" y="198"/>
                  </a:lnTo>
                  <a:lnTo>
                    <a:pt x="777" y="155"/>
                  </a:lnTo>
                  <a:lnTo>
                    <a:pt x="735" y="115"/>
                  </a:lnTo>
                  <a:lnTo>
                    <a:pt x="690" y="79"/>
                  </a:lnTo>
                  <a:lnTo>
                    <a:pt x="639" y="51"/>
                  </a:lnTo>
                  <a:lnTo>
                    <a:pt x="586" y="29"/>
                  </a:lnTo>
                  <a:lnTo>
                    <a:pt x="530" y="12"/>
                  </a:lnTo>
                  <a:lnTo>
                    <a:pt x="471" y="3"/>
                  </a:lnTo>
                  <a:lnTo>
                    <a:pt x="412" y="0"/>
                  </a:lnTo>
                  <a:lnTo>
                    <a:pt x="350" y="5"/>
                  </a:lnTo>
                  <a:close/>
                </a:path>
              </a:pathLst>
            </a:custGeom>
            <a:solidFill>
              <a:srgbClr val="0071B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26" name="Line 51"/>
          <p:cNvSpPr>
            <a:spLocks noChangeShapeType="1"/>
          </p:cNvSpPr>
          <p:nvPr userDrawn="1"/>
        </p:nvSpPr>
        <p:spPr bwMode="auto">
          <a:xfrm>
            <a:off x="0" y="1131888"/>
            <a:ext cx="9144000" cy="0"/>
          </a:xfrm>
          <a:prstGeom prst="line">
            <a:avLst/>
          </a:prstGeom>
          <a:noFill/>
          <a:ln w="19050">
            <a:solidFill>
              <a:srgbClr val="0071BC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dirty="0"/>
          </a:p>
        </p:txBody>
      </p:sp>
      <p:sp>
        <p:nvSpPr>
          <p:cNvPr id="6166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508000" y="1292225"/>
            <a:ext cx="7772400" cy="2308225"/>
          </a:xfrm>
          <a:effectLst>
            <a:outerShdw dist="35921" dir="2700000" algn="ctr" rotWithShape="0">
              <a:srgbClr val="333333"/>
            </a:outerShdw>
          </a:effectLst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67" name="Rectangle 23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886200"/>
            <a:ext cx="6400800" cy="1752600"/>
          </a:xfrm>
          <a:effectLst>
            <a:outerShdw dist="35921" dir="2700000" algn="ctr" rotWithShape="0">
              <a:srgbClr val="333333"/>
            </a:outerShdw>
          </a:effectLst>
        </p:spPr>
        <p:txBody>
          <a:bodyPr anchor="b"/>
          <a:lstStyle>
            <a:lvl1pPr marL="0" indent="0">
              <a:buFont typeface="Univers" pitchFamily="34" charset="-18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BEAB0-862A-4BBB-8A0F-91264F987D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9D879-98AC-4A29-B1E4-4D937527FC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F7967-64CE-4E64-9A38-D7D08423DA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194550" cy="960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4038600" cy="4983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83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272F9-86CD-4CD5-8405-9C1B126038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194550" cy="960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3569A-7FCE-48AB-92E1-94B27803F5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D9B49-6E5B-49D0-8A69-AED9BD0958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12987-0B6D-4F75-AB27-132F363404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983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83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B70E0-934F-4C3A-975F-C962190DC5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3AAFC-7161-4F7E-B295-BB98A55B03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074D7-6A80-4BF7-8039-2153ED7833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17F22-E991-468A-BCA8-23636805B8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5236E-F8C9-4722-9F0B-17C5F45E57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CD3DC-AEDA-47C3-8770-22FD02135C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71BC"/>
            </a:gs>
            <a:gs pos="100000">
              <a:srgbClr val="00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0" name="Rectangle 50"/>
          <p:cNvSpPr>
            <a:spLocks noChangeArrowheads="1"/>
          </p:cNvSpPr>
          <p:nvPr userDrawn="1"/>
        </p:nvSpPr>
        <p:spPr bwMode="ltGray">
          <a:xfrm>
            <a:off x="0" y="0"/>
            <a:ext cx="9144000" cy="1131888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1027" name="Group 51"/>
          <p:cNvGrpSpPr>
            <a:grpSpLocks/>
          </p:cNvGrpSpPr>
          <p:nvPr userDrawn="1"/>
        </p:nvGrpSpPr>
        <p:grpSpPr bwMode="auto">
          <a:xfrm>
            <a:off x="7762875" y="222250"/>
            <a:ext cx="1069975" cy="573088"/>
            <a:chOff x="4084" y="-687"/>
            <a:chExt cx="1050" cy="562"/>
          </a:xfrm>
        </p:grpSpPr>
        <p:sp>
          <p:nvSpPr>
            <p:cNvPr id="5172" name="Freeform 52"/>
            <p:cNvSpPr>
              <a:spLocks noEditPoints="1"/>
            </p:cNvSpPr>
            <p:nvPr userDrawn="1"/>
          </p:nvSpPr>
          <p:spPr bwMode="white">
            <a:xfrm>
              <a:off x="4248" y="-525"/>
              <a:ext cx="156" cy="188"/>
            </a:xfrm>
            <a:custGeom>
              <a:avLst/>
              <a:gdLst/>
              <a:ahLst/>
              <a:cxnLst>
                <a:cxn ang="0">
                  <a:pos x="111" y="34"/>
                </a:cxn>
                <a:cxn ang="0">
                  <a:pos x="211" y="10"/>
                </a:cxn>
                <a:cxn ang="0">
                  <a:pos x="201" y="62"/>
                </a:cxn>
                <a:cxn ang="0">
                  <a:pos x="241" y="22"/>
                </a:cxn>
                <a:cxn ang="0">
                  <a:pos x="290" y="3"/>
                </a:cxn>
                <a:cxn ang="0">
                  <a:pos x="351" y="3"/>
                </a:cxn>
                <a:cxn ang="0">
                  <a:pos x="401" y="22"/>
                </a:cxn>
                <a:cxn ang="0">
                  <a:pos x="437" y="56"/>
                </a:cxn>
                <a:cxn ang="0">
                  <a:pos x="459" y="103"/>
                </a:cxn>
                <a:cxn ang="0">
                  <a:pos x="466" y="162"/>
                </a:cxn>
                <a:cxn ang="0">
                  <a:pos x="459" y="229"/>
                </a:cxn>
                <a:cxn ang="0">
                  <a:pos x="438" y="292"/>
                </a:cxn>
                <a:cxn ang="0">
                  <a:pos x="404" y="346"/>
                </a:cxn>
                <a:cxn ang="0">
                  <a:pos x="357" y="389"/>
                </a:cxn>
                <a:cxn ang="0">
                  <a:pos x="296" y="412"/>
                </a:cxn>
                <a:cxn ang="0">
                  <a:pos x="240" y="413"/>
                </a:cxn>
                <a:cxn ang="0">
                  <a:pos x="203" y="404"/>
                </a:cxn>
                <a:cxn ang="0">
                  <a:pos x="171" y="382"/>
                </a:cxn>
                <a:cxn ang="0">
                  <a:pos x="151" y="344"/>
                </a:cxn>
                <a:cxn ang="0">
                  <a:pos x="104" y="567"/>
                </a:cxn>
                <a:cxn ang="0">
                  <a:pos x="106" y="62"/>
                </a:cxn>
                <a:cxn ang="0">
                  <a:pos x="263" y="84"/>
                </a:cxn>
                <a:cxn ang="0">
                  <a:pos x="226" y="107"/>
                </a:cxn>
                <a:cxn ang="0">
                  <a:pos x="199" y="147"/>
                </a:cxn>
                <a:cxn ang="0">
                  <a:pos x="182" y="193"/>
                </a:cxn>
                <a:cxn ang="0">
                  <a:pos x="177" y="242"/>
                </a:cxn>
                <a:cxn ang="0">
                  <a:pos x="181" y="282"/>
                </a:cxn>
                <a:cxn ang="0">
                  <a:pos x="197" y="314"/>
                </a:cxn>
                <a:cxn ang="0">
                  <a:pos x="225" y="333"/>
                </a:cxn>
                <a:cxn ang="0">
                  <a:pos x="269" y="331"/>
                </a:cxn>
                <a:cxn ang="0">
                  <a:pos x="307" y="309"/>
                </a:cxn>
                <a:cxn ang="0">
                  <a:pos x="333" y="274"/>
                </a:cxn>
                <a:cxn ang="0">
                  <a:pos x="349" y="229"/>
                </a:cxn>
                <a:cxn ang="0">
                  <a:pos x="357" y="185"/>
                </a:cxn>
                <a:cxn ang="0">
                  <a:pos x="356" y="143"/>
                </a:cxn>
                <a:cxn ang="0">
                  <a:pos x="340" y="104"/>
                </a:cxn>
                <a:cxn ang="0">
                  <a:pos x="308" y="84"/>
                </a:cxn>
              </a:cxnLst>
              <a:rect l="0" t="0" r="r" b="b"/>
              <a:pathLst>
                <a:path w="466" h="567">
                  <a:moveTo>
                    <a:pt x="106" y="62"/>
                  </a:moveTo>
                  <a:lnTo>
                    <a:pt x="111" y="34"/>
                  </a:lnTo>
                  <a:lnTo>
                    <a:pt x="114" y="10"/>
                  </a:lnTo>
                  <a:lnTo>
                    <a:pt x="211" y="10"/>
                  </a:lnTo>
                  <a:lnTo>
                    <a:pt x="200" y="62"/>
                  </a:lnTo>
                  <a:lnTo>
                    <a:pt x="201" y="62"/>
                  </a:lnTo>
                  <a:lnTo>
                    <a:pt x="221" y="40"/>
                  </a:lnTo>
                  <a:lnTo>
                    <a:pt x="241" y="22"/>
                  </a:lnTo>
                  <a:lnTo>
                    <a:pt x="264" y="10"/>
                  </a:lnTo>
                  <a:lnTo>
                    <a:pt x="290" y="3"/>
                  </a:lnTo>
                  <a:lnTo>
                    <a:pt x="321" y="0"/>
                  </a:lnTo>
                  <a:lnTo>
                    <a:pt x="351" y="3"/>
                  </a:lnTo>
                  <a:lnTo>
                    <a:pt x="378" y="10"/>
                  </a:lnTo>
                  <a:lnTo>
                    <a:pt x="401" y="22"/>
                  </a:lnTo>
                  <a:lnTo>
                    <a:pt x="422" y="37"/>
                  </a:lnTo>
                  <a:lnTo>
                    <a:pt x="437" y="56"/>
                  </a:lnTo>
                  <a:lnTo>
                    <a:pt x="449" y="78"/>
                  </a:lnTo>
                  <a:lnTo>
                    <a:pt x="459" y="103"/>
                  </a:lnTo>
                  <a:lnTo>
                    <a:pt x="464" y="132"/>
                  </a:lnTo>
                  <a:lnTo>
                    <a:pt x="466" y="162"/>
                  </a:lnTo>
                  <a:lnTo>
                    <a:pt x="464" y="195"/>
                  </a:lnTo>
                  <a:lnTo>
                    <a:pt x="459" y="229"/>
                  </a:lnTo>
                  <a:lnTo>
                    <a:pt x="451" y="262"/>
                  </a:lnTo>
                  <a:lnTo>
                    <a:pt x="438" y="292"/>
                  </a:lnTo>
                  <a:lnTo>
                    <a:pt x="423" y="320"/>
                  </a:lnTo>
                  <a:lnTo>
                    <a:pt x="404" y="346"/>
                  </a:lnTo>
                  <a:lnTo>
                    <a:pt x="382" y="370"/>
                  </a:lnTo>
                  <a:lnTo>
                    <a:pt x="357" y="389"/>
                  </a:lnTo>
                  <a:lnTo>
                    <a:pt x="327" y="403"/>
                  </a:lnTo>
                  <a:lnTo>
                    <a:pt x="296" y="412"/>
                  </a:lnTo>
                  <a:lnTo>
                    <a:pt x="260" y="415"/>
                  </a:lnTo>
                  <a:lnTo>
                    <a:pt x="240" y="413"/>
                  </a:lnTo>
                  <a:lnTo>
                    <a:pt x="221" y="411"/>
                  </a:lnTo>
                  <a:lnTo>
                    <a:pt x="203" y="404"/>
                  </a:lnTo>
                  <a:lnTo>
                    <a:pt x="186" y="396"/>
                  </a:lnTo>
                  <a:lnTo>
                    <a:pt x="171" y="382"/>
                  </a:lnTo>
                  <a:lnTo>
                    <a:pt x="159" y="366"/>
                  </a:lnTo>
                  <a:lnTo>
                    <a:pt x="151" y="344"/>
                  </a:lnTo>
                  <a:lnTo>
                    <a:pt x="149" y="344"/>
                  </a:lnTo>
                  <a:lnTo>
                    <a:pt x="104" y="567"/>
                  </a:lnTo>
                  <a:lnTo>
                    <a:pt x="0" y="567"/>
                  </a:lnTo>
                  <a:lnTo>
                    <a:pt x="106" y="62"/>
                  </a:lnTo>
                  <a:close/>
                  <a:moveTo>
                    <a:pt x="286" y="81"/>
                  </a:moveTo>
                  <a:lnTo>
                    <a:pt x="263" y="84"/>
                  </a:lnTo>
                  <a:lnTo>
                    <a:pt x="244" y="93"/>
                  </a:lnTo>
                  <a:lnTo>
                    <a:pt x="226" y="107"/>
                  </a:lnTo>
                  <a:lnTo>
                    <a:pt x="211" y="125"/>
                  </a:lnTo>
                  <a:lnTo>
                    <a:pt x="199" y="147"/>
                  </a:lnTo>
                  <a:lnTo>
                    <a:pt x="189" y="170"/>
                  </a:lnTo>
                  <a:lnTo>
                    <a:pt x="182" y="193"/>
                  </a:lnTo>
                  <a:lnTo>
                    <a:pt x="178" y="218"/>
                  </a:lnTo>
                  <a:lnTo>
                    <a:pt x="177" y="242"/>
                  </a:lnTo>
                  <a:lnTo>
                    <a:pt x="178" y="263"/>
                  </a:lnTo>
                  <a:lnTo>
                    <a:pt x="181" y="282"/>
                  </a:lnTo>
                  <a:lnTo>
                    <a:pt x="188" y="300"/>
                  </a:lnTo>
                  <a:lnTo>
                    <a:pt x="197" y="314"/>
                  </a:lnTo>
                  <a:lnTo>
                    <a:pt x="210" y="326"/>
                  </a:lnTo>
                  <a:lnTo>
                    <a:pt x="225" y="333"/>
                  </a:lnTo>
                  <a:lnTo>
                    <a:pt x="244" y="335"/>
                  </a:lnTo>
                  <a:lnTo>
                    <a:pt x="269" y="331"/>
                  </a:lnTo>
                  <a:lnTo>
                    <a:pt x="289" y="323"/>
                  </a:lnTo>
                  <a:lnTo>
                    <a:pt x="307" y="309"/>
                  </a:lnTo>
                  <a:lnTo>
                    <a:pt x="322" y="293"/>
                  </a:lnTo>
                  <a:lnTo>
                    <a:pt x="333" y="274"/>
                  </a:lnTo>
                  <a:lnTo>
                    <a:pt x="342" y="252"/>
                  </a:lnTo>
                  <a:lnTo>
                    <a:pt x="349" y="229"/>
                  </a:lnTo>
                  <a:lnTo>
                    <a:pt x="355" y="207"/>
                  </a:lnTo>
                  <a:lnTo>
                    <a:pt x="357" y="185"/>
                  </a:lnTo>
                  <a:lnTo>
                    <a:pt x="357" y="166"/>
                  </a:lnTo>
                  <a:lnTo>
                    <a:pt x="356" y="143"/>
                  </a:lnTo>
                  <a:lnTo>
                    <a:pt x="349" y="122"/>
                  </a:lnTo>
                  <a:lnTo>
                    <a:pt x="340" y="104"/>
                  </a:lnTo>
                  <a:lnTo>
                    <a:pt x="326" y="92"/>
                  </a:lnTo>
                  <a:lnTo>
                    <a:pt x="308" y="84"/>
                  </a:lnTo>
                  <a:lnTo>
                    <a:pt x="286" y="81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73" name="Freeform 53"/>
            <p:cNvSpPr>
              <a:spLocks noEditPoints="1"/>
            </p:cNvSpPr>
            <p:nvPr userDrawn="1"/>
          </p:nvSpPr>
          <p:spPr bwMode="white">
            <a:xfrm>
              <a:off x="4414" y="-525"/>
              <a:ext cx="129" cy="139"/>
            </a:xfrm>
            <a:custGeom>
              <a:avLst/>
              <a:gdLst/>
              <a:ahLst/>
              <a:cxnLst>
                <a:cxn ang="0">
                  <a:pos x="99" y="240"/>
                </a:cxn>
                <a:cxn ang="0">
                  <a:pos x="101" y="268"/>
                </a:cxn>
                <a:cxn ang="0">
                  <a:pos x="108" y="292"/>
                </a:cxn>
                <a:cxn ang="0">
                  <a:pos x="119" y="309"/>
                </a:cxn>
                <a:cxn ang="0">
                  <a:pos x="136" y="323"/>
                </a:cxn>
                <a:cxn ang="0">
                  <a:pos x="156" y="333"/>
                </a:cxn>
                <a:cxn ang="0">
                  <a:pos x="181" y="338"/>
                </a:cxn>
                <a:cxn ang="0">
                  <a:pos x="208" y="340"/>
                </a:cxn>
                <a:cxn ang="0">
                  <a:pos x="251" y="335"/>
                </a:cxn>
                <a:cxn ang="0">
                  <a:pos x="290" y="326"/>
                </a:cxn>
                <a:cxn ang="0">
                  <a:pos x="330" y="311"/>
                </a:cxn>
                <a:cxn ang="0">
                  <a:pos x="316" y="393"/>
                </a:cxn>
                <a:cxn ang="0">
                  <a:pos x="275" y="404"/>
                </a:cxn>
                <a:cxn ang="0">
                  <a:pos x="233" y="412"/>
                </a:cxn>
                <a:cxn ang="0">
                  <a:pos x="190" y="415"/>
                </a:cxn>
                <a:cxn ang="0">
                  <a:pos x="155" y="412"/>
                </a:cxn>
                <a:cxn ang="0">
                  <a:pos x="121" y="407"/>
                </a:cxn>
                <a:cxn ang="0">
                  <a:pos x="90" y="396"/>
                </a:cxn>
                <a:cxn ang="0">
                  <a:pos x="64" y="382"/>
                </a:cxn>
                <a:cxn ang="0">
                  <a:pos x="43" y="363"/>
                </a:cxn>
                <a:cxn ang="0">
                  <a:pos x="25" y="340"/>
                </a:cxn>
                <a:cxn ang="0">
                  <a:pos x="11" y="311"/>
                </a:cxn>
                <a:cxn ang="0">
                  <a:pos x="3" y="279"/>
                </a:cxn>
                <a:cxn ang="0">
                  <a:pos x="0" y="242"/>
                </a:cxn>
                <a:cxn ang="0">
                  <a:pos x="3" y="205"/>
                </a:cxn>
                <a:cxn ang="0">
                  <a:pos x="11" y="170"/>
                </a:cxn>
                <a:cxn ang="0">
                  <a:pos x="25" y="136"/>
                </a:cxn>
                <a:cxn ang="0">
                  <a:pos x="43" y="104"/>
                </a:cxn>
                <a:cxn ang="0">
                  <a:pos x="64" y="75"/>
                </a:cxn>
                <a:cxn ang="0">
                  <a:pos x="90" y="51"/>
                </a:cxn>
                <a:cxn ang="0">
                  <a:pos x="119" y="29"/>
                </a:cxn>
                <a:cxn ang="0">
                  <a:pos x="152" y="14"/>
                </a:cxn>
                <a:cxn ang="0">
                  <a:pos x="188" y="4"/>
                </a:cxn>
                <a:cxn ang="0">
                  <a:pos x="226" y="0"/>
                </a:cxn>
                <a:cxn ang="0">
                  <a:pos x="260" y="3"/>
                </a:cxn>
                <a:cxn ang="0">
                  <a:pos x="292" y="10"/>
                </a:cxn>
                <a:cxn ang="0">
                  <a:pos x="319" y="22"/>
                </a:cxn>
                <a:cxn ang="0">
                  <a:pos x="344" y="39"/>
                </a:cxn>
                <a:cxn ang="0">
                  <a:pos x="361" y="59"/>
                </a:cxn>
                <a:cxn ang="0">
                  <a:pos x="376" y="85"/>
                </a:cxn>
                <a:cxn ang="0">
                  <a:pos x="385" y="117"/>
                </a:cxn>
                <a:cxn ang="0">
                  <a:pos x="387" y="151"/>
                </a:cxn>
                <a:cxn ang="0">
                  <a:pos x="385" y="196"/>
                </a:cxn>
                <a:cxn ang="0">
                  <a:pos x="378" y="240"/>
                </a:cxn>
                <a:cxn ang="0">
                  <a:pos x="99" y="240"/>
                </a:cxn>
                <a:cxn ang="0">
                  <a:pos x="286" y="169"/>
                </a:cxn>
                <a:cxn ang="0">
                  <a:pos x="289" y="155"/>
                </a:cxn>
                <a:cxn ang="0">
                  <a:pos x="289" y="143"/>
                </a:cxn>
                <a:cxn ang="0">
                  <a:pos x="286" y="119"/>
                </a:cxn>
                <a:cxn ang="0">
                  <a:pos x="278" y="100"/>
                </a:cxn>
                <a:cxn ang="0">
                  <a:pos x="266" y="88"/>
                </a:cxn>
                <a:cxn ang="0">
                  <a:pos x="246" y="78"/>
                </a:cxn>
                <a:cxn ang="0">
                  <a:pos x="223" y="75"/>
                </a:cxn>
                <a:cxn ang="0">
                  <a:pos x="199" y="78"/>
                </a:cxn>
                <a:cxn ang="0">
                  <a:pos x="177" y="85"/>
                </a:cxn>
                <a:cxn ang="0">
                  <a:pos x="159" y="96"/>
                </a:cxn>
                <a:cxn ang="0">
                  <a:pos x="145" y="110"/>
                </a:cxn>
                <a:cxn ang="0">
                  <a:pos x="132" y="126"/>
                </a:cxn>
                <a:cxn ang="0">
                  <a:pos x="122" y="147"/>
                </a:cxn>
                <a:cxn ang="0">
                  <a:pos x="112" y="169"/>
                </a:cxn>
                <a:cxn ang="0">
                  <a:pos x="286" y="169"/>
                </a:cxn>
              </a:cxnLst>
              <a:rect l="0" t="0" r="r" b="b"/>
              <a:pathLst>
                <a:path w="387" h="415">
                  <a:moveTo>
                    <a:pt x="99" y="240"/>
                  </a:moveTo>
                  <a:lnTo>
                    <a:pt x="101" y="268"/>
                  </a:lnTo>
                  <a:lnTo>
                    <a:pt x="108" y="292"/>
                  </a:lnTo>
                  <a:lnTo>
                    <a:pt x="119" y="309"/>
                  </a:lnTo>
                  <a:lnTo>
                    <a:pt x="136" y="323"/>
                  </a:lnTo>
                  <a:lnTo>
                    <a:pt x="156" y="333"/>
                  </a:lnTo>
                  <a:lnTo>
                    <a:pt x="181" y="338"/>
                  </a:lnTo>
                  <a:lnTo>
                    <a:pt x="208" y="340"/>
                  </a:lnTo>
                  <a:lnTo>
                    <a:pt x="251" y="335"/>
                  </a:lnTo>
                  <a:lnTo>
                    <a:pt x="290" y="326"/>
                  </a:lnTo>
                  <a:lnTo>
                    <a:pt x="330" y="311"/>
                  </a:lnTo>
                  <a:lnTo>
                    <a:pt x="316" y="393"/>
                  </a:lnTo>
                  <a:lnTo>
                    <a:pt x="275" y="404"/>
                  </a:lnTo>
                  <a:lnTo>
                    <a:pt x="233" y="412"/>
                  </a:lnTo>
                  <a:lnTo>
                    <a:pt x="190" y="415"/>
                  </a:lnTo>
                  <a:lnTo>
                    <a:pt x="155" y="412"/>
                  </a:lnTo>
                  <a:lnTo>
                    <a:pt x="121" y="407"/>
                  </a:lnTo>
                  <a:lnTo>
                    <a:pt x="90" y="396"/>
                  </a:lnTo>
                  <a:lnTo>
                    <a:pt x="64" y="382"/>
                  </a:lnTo>
                  <a:lnTo>
                    <a:pt x="43" y="363"/>
                  </a:lnTo>
                  <a:lnTo>
                    <a:pt x="25" y="340"/>
                  </a:lnTo>
                  <a:lnTo>
                    <a:pt x="11" y="311"/>
                  </a:lnTo>
                  <a:lnTo>
                    <a:pt x="3" y="279"/>
                  </a:lnTo>
                  <a:lnTo>
                    <a:pt x="0" y="242"/>
                  </a:lnTo>
                  <a:lnTo>
                    <a:pt x="3" y="205"/>
                  </a:lnTo>
                  <a:lnTo>
                    <a:pt x="11" y="170"/>
                  </a:lnTo>
                  <a:lnTo>
                    <a:pt x="25" y="136"/>
                  </a:lnTo>
                  <a:lnTo>
                    <a:pt x="43" y="104"/>
                  </a:lnTo>
                  <a:lnTo>
                    <a:pt x="64" y="75"/>
                  </a:lnTo>
                  <a:lnTo>
                    <a:pt x="90" y="51"/>
                  </a:lnTo>
                  <a:lnTo>
                    <a:pt x="119" y="29"/>
                  </a:lnTo>
                  <a:lnTo>
                    <a:pt x="152" y="14"/>
                  </a:lnTo>
                  <a:lnTo>
                    <a:pt x="188" y="4"/>
                  </a:lnTo>
                  <a:lnTo>
                    <a:pt x="226" y="0"/>
                  </a:lnTo>
                  <a:lnTo>
                    <a:pt x="260" y="3"/>
                  </a:lnTo>
                  <a:lnTo>
                    <a:pt x="292" y="10"/>
                  </a:lnTo>
                  <a:lnTo>
                    <a:pt x="319" y="22"/>
                  </a:lnTo>
                  <a:lnTo>
                    <a:pt x="344" y="39"/>
                  </a:lnTo>
                  <a:lnTo>
                    <a:pt x="361" y="59"/>
                  </a:lnTo>
                  <a:lnTo>
                    <a:pt x="376" y="85"/>
                  </a:lnTo>
                  <a:lnTo>
                    <a:pt x="385" y="117"/>
                  </a:lnTo>
                  <a:lnTo>
                    <a:pt x="387" y="151"/>
                  </a:lnTo>
                  <a:lnTo>
                    <a:pt x="385" y="196"/>
                  </a:lnTo>
                  <a:lnTo>
                    <a:pt x="378" y="240"/>
                  </a:lnTo>
                  <a:lnTo>
                    <a:pt x="99" y="240"/>
                  </a:lnTo>
                  <a:close/>
                  <a:moveTo>
                    <a:pt x="286" y="169"/>
                  </a:moveTo>
                  <a:lnTo>
                    <a:pt x="289" y="155"/>
                  </a:lnTo>
                  <a:lnTo>
                    <a:pt x="289" y="143"/>
                  </a:lnTo>
                  <a:lnTo>
                    <a:pt x="286" y="119"/>
                  </a:lnTo>
                  <a:lnTo>
                    <a:pt x="278" y="100"/>
                  </a:lnTo>
                  <a:lnTo>
                    <a:pt x="266" y="88"/>
                  </a:lnTo>
                  <a:lnTo>
                    <a:pt x="246" y="78"/>
                  </a:lnTo>
                  <a:lnTo>
                    <a:pt x="223" y="75"/>
                  </a:lnTo>
                  <a:lnTo>
                    <a:pt x="199" y="78"/>
                  </a:lnTo>
                  <a:lnTo>
                    <a:pt x="177" y="85"/>
                  </a:lnTo>
                  <a:lnTo>
                    <a:pt x="159" y="96"/>
                  </a:lnTo>
                  <a:lnTo>
                    <a:pt x="145" y="110"/>
                  </a:lnTo>
                  <a:lnTo>
                    <a:pt x="132" y="126"/>
                  </a:lnTo>
                  <a:lnTo>
                    <a:pt x="122" y="147"/>
                  </a:lnTo>
                  <a:lnTo>
                    <a:pt x="112" y="169"/>
                  </a:lnTo>
                  <a:lnTo>
                    <a:pt x="286" y="169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74" name="Freeform 54"/>
            <p:cNvSpPr>
              <a:spLocks/>
            </p:cNvSpPr>
            <p:nvPr userDrawn="1"/>
          </p:nvSpPr>
          <p:spPr bwMode="white">
            <a:xfrm>
              <a:off x="4670" y="-561"/>
              <a:ext cx="97" cy="174"/>
            </a:xfrm>
            <a:custGeom>
              <a:avLst/>
              <a:gdLst/>
              <a:ahLst/>
              <a:cxnLst>
                <a:cxn ang="0">
                  <a:pos x="16" y="118"/>
                </a:cxn>
                <a:cxn ang="0">
                  <a:pos x="90" y="118"/>
                </a:cxn>
                <a:cxn ang="0">
                  <a:pos x="108" y="37"/>
                </a:cxn>
                <a:cxn ang="0">
                  <a:pos x="218" y="0"/>
                </a:cxn>
                <a:cxn ang="0">
                  <a:pos x="192" y="118"/>
                </a:cxn>
                <a:cxn ang="0">
                  <a:pos x="286" y="118"/>
                </a:cxn>
                <a:cxn ang="0">
                  <a:pos x="269" y="193"/>
                </a:cxn>
                <a:cxn ang="0">
                  <a:pos x="176" y="193"/>
                </a:cxn>
                <a:cxn ang="0">
                  <a:pos x="139" y="365"/>
                </a:cxn>
                <a:cxn ang="0">
                  <a:pos x="136" y="383"/>
                </a:cxn>
                <a:cxn ang="0">
                  <a:pos x="135" y="404"/>
                </a:cxn>
                <a:cxn ang="0">
                  <a:pos x="138" y="420"/>
                </a:cxn>
                <a:cxn ang="0">
                  <a:pos x="146" y="433"/>
                </a:cxn>
                <a:cxn ang="0">
                  <a:pos x="158" y="441"/>
                </a:cxn>
                <a:cxn ang="0">
                  <a:pos x="173" y="443"/>
                </a:cxn>
                <a:cxn ang="0">
                  <a:pos x="201" y="441"/>
                </a:cxn>
                <a:cxn ang="0">
                  <a:pos x="224" y="434"/>
                </a:cxn>
                <a:cxn ang="0">
                  <a:pos x="206" y="513"/>
                </a:cxn>
                <a:cxn ang="0">
                  <a:pos x="187" y="517"/>
                </a:cxn>
                <a:cxn ang="0">
                  <a:pos x="169" y="521"/>
                </a:cxn>
                <a:cxn ang="0">
                  <a:pos x="150" y="523"/>
                </a:cxn>
                <a:cxn ang="0">
                  <a:pos x="125" y="521"/>
                </a:cxn>
                <a:cxn ang="0">
                  <a:pos x="102" y="517"/>
                </a:cxn>
                <a:cxn ang="0">
                  <a:pos x="82" y="511"/>
                </a:cxn>
                <a:cxn ang="0">
                  <a:pos x="65" y="500"/>
                </a:cxn>
                <a:cxn ang="0">
                  <a:pos x="50" y="486"/>
                </a:cxn>
                <a:cxn ang="0">
                  <a:pos x="41" y="467"/>
                </a:cxn>
                <a:cxn ang="0">
                  <a:pos x="34" y="445"/>
                </a:cxn>
                <a:cxn ang="0">
                  <a:pos x="31" y="419"/>
                </a:cxn>
                <a:cxn ang="0">
                  <a:pos x="35" y="374"/>
                </a:cxn>
                <a:cxn ang="0">
                  <a:pos x="45" y="327"/>
                </a:cxn>
                <a:cxn ang="0">
                  <a:pos x="73" y="193"/>
                </a:cxn>
                <a:cxn ang="0">
                  <a:pos x="0" y="193"/>
                </a:cxn>
                <a:cxn ang="0">
                  <a:pos x="16" y="118"/>
                </a:cxn>
              </a:cxnLst>
              <a:rect l="0" t="0" r="r" b="b"/>
              <a:pathLst>
                <a:path w="286" h="523">
                  <a:moveTo>
                    <a:pt x="16" y="118"/>
                  </a:moveTo>
                  <a:lnTo>
                    <a:pt x="90" y="118"/>
                  </a:lnTo>
                  <a:lnTo>
                    <a:pt x="108" y="37"/>
                  </a:lnTo>
                  <a:lnTo>
                    <a:pt x="218" y="0"/>
                  </a:lnTo>
                  <a:lnTo>
                    <a:pt x="192" y="118"/>
                  </a:lnTo>
                  <a:lnTo>
                    <a:pt x="286" y="118"/>
                  </a:lnTo>
                  <a:lnTo>
                    <a:pt x="269" y="193"/>
                  </a:lnTo>
                  <a:lnTo>
                    <a:pt x="176" y="193"/>
                  </a:lnTo>
                  <a:lnTo>
                    <a:pt x="139" y="365"/>
                  </a:lnTo>
                  <a:lnTo>
                    <a:pt x="136" y="383"/>
                  </a:lnTo>
                  <a:lnTo>
                    <a:pt x="135" y="404"/>
                  </a:lnTo>
                  <a:lnTo>
                    <a:pt x="138" y="420"/>
                  </a:lnTo>
                  <a:lnTo>
                    <a:pt x="146" y="433"/>
                  </a:lnTo>
                  <a:lnTo>
                    <a:pt x="158" y="441"/>
                  </a:lnTo>
                  <a:lnTo>
                    <a:pt x="173" y="443"/>
                  </a:lnTo>
                  <a:lnTo>
                    <a:pt x="201" y="441"/>
                  </a:lnTo>
                  <a:lnTo>
                    <a:pt x="224" y="434"/>
                  </a:lnTo>
                  <a:lnTo>
                    <a:pt x="206" y="513"/>
                  </a:lnTo>
                  <a:lnTo>
                    <a:pt x="187" y="517"/>
                  </a:lnTo>
                  <a:lnTo>
                    <a:pt x="169" y="521"/>
                  </a:lnTo>
                  <a:lnTo>
                    <a:pt x="150" y="523"/>
                  </a:lnTo>
                  <a:lnTo>
                    <a:pt x="125" y="521"/>
                  </a:lnTo>
                  <a:lnTo>
                    <a:pt x="102" y="517"/>
                  </a:lnTo>
                  <a:lnTo>
                    <a:pt x="82" y="511"/>
                  </a:lnTo>
                  <a:lnTo>
                    <a:pt x="65" y="500"/>
                  </a:lnTo>
                  <a:lnTo>
                    <a:pt x="50" y="486"/>
                  </a:lnTo>
                  <a:lnTo>
                    <a:pt x="41" y="467"/>
                  </a:lnTo>
                  <a:lnTo>
                    <a:pt x="34" y="445"/>
                  </a:lnTo>
                  <a:lnTo>
                    <a:pt x="31" y="419"/>
                  </a:lnTo>
                  <a:lnTo>
                    <a:pt x="35" y="374"/>
                  </a:lnTo>
                  <a:lnTo>
                    <a:pt x="45" y="327"/>
                  </a:lnTo>
                  <a:lnTo>
                    <a:pt x="73" y="193"/>
                  </a:lnTo>
                  <a:lnTo>
                    <a:pt x="0" y="193"/>
                  </a:lnTo>
                  <a:lnTo>
                    <a:pt x="16" y="118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75" name="Freeform 55"/>
            <p:cNvSpPr>
              <a:spLocks/>
            </p:cNvSpPr>
            <p:nvPr userDrawn="1"/>
          </p:nvSpPr>
          <p:spPr bwMode="white">
            <a:xfrm>
              <a:off x="4755" y="-520"/>
              <a:ext cx="106" cy="131"/>
            </a:xfrm>
            <a:custGeom>
              <a:avLst/>
              <a:gdLst/>
              <a:ahLst/>
              <a:cxnLst>
                <a:cxn ang="0">
                  <a:pos x="71" y="53"/>
                </a:cxn>
                <a:cxn ang="0">
                  <a:pos x="75" y="27"/>
                </a:cxn>
                <a:cxn ang="0">
                  <a:pos x="79" y="0"/>
                </a:cxn>
                <a:cxn ang="0">
                  <a:pos x="178" y="0"/>
                </a:cxn>
                <a:cxn ang="0">
                  <a:pos x="164" y="75"/>
                </a:cxn>
                <a:cxn ang="0">
                  <a:pos x="165" y="75"/>
                </a:cxn>
                <a:cxn ang="0">
                  <a:pos x="180" y="50"/>
                </a:cxn>
                <a:cxn ang="0">
                  <a:pos x="200" y="30"/>
                </a:cxn>
                <a:cxn ang="0">
                  <a:pos x="224" y="15"/>
                </a:cxn>
                <a:cxn ang="0">
                  <a:pos x="252" y="4"/>
                </a:cxn>
                <a:cxn ang="0">
                  <a:pos x="279" y="0"/>
                </a:cxn>
                <a:cxn ang="0">
                  <a:pos x="299" y="0"/>
                </a:cxn>
                <a:cxn ang="0">
                  <a:pos x="319" y="3"/>
                </a:cxn>
                <a:cxn ang="0">
                  <a:pos x="299" y="96"/>
                </a:cxn>
                <a:cxn ang="0">
                  <a:pos x="282" y="90"/>
                </a:cxn>
                <a:cxn ang="0">
                  <a:pos x="261" y="89"/>
                </a:cxn>
                <a:cxn ang="0">
                  <a:pos x="235" y="91"/>
                </a:cxn>
                <a:cxn ang="0">
                  <a:pos x="213" y="100"/>
                </a:cxn>
                <a:cxn ang="0">
                  <a:pos x="194" y="113"/>
                </a:cxn>
                <a:cxn ang="0">
                  <a:pos x="178" y="130"/>
                </a:cxn>
                <a:cxn ang="0">
                  <a:pos x="164" y="149"/>
                </a:cxn>
                <a:cxn ang="0">
                  <a:pos x="153" y="171"/>
                </a:cxn>
                <a:cxn ang="0">
                  <a:pos x="145" y="194"/>
                </a:cxn>
                <a:cxn ang="0">
                  <a:pos x="139" y="219"/>
                </a:cxn>
                <a:cxn ang="0">
                  <a:pos x="102" y="395"/>
                </a:cxn>
                <a:cxn ang="0">
                  <a:pos x="0" y="395"/>
                </a:cxn>
                <a:cxn ang="0">
                  <a:pos x="71" y="53"/>
                </a:cxn>
              </a:cxnLst>
              <a:rect l="0" t="0" r="r" b="b"/>
              <a:pathLst>
                <a:path w="319" h="395">
                  <a:moveTo>
                    <a:pt x="71" y="53"/>
                  </a:moveTo>
                  <a:lnTo>
                    <a:pt x="75" y="27"/>
                  </a:lnTo>
                  <a:lnTo>
                    <a:pt x="79" y="0"/>
                  </a:lnTo>
                  <a:lnTo>
                    <a:pt x="178" y="0"/>
                  </a:lnTo>
                  <a:lnTo>
                    <a:pt x="164" y="75"/>
                  </a:lnTo>
                  <a:lnTo>
                    <a:pt x="165" y="75"/>
                  </a:lnTo>
                  <a:lnTo>
                    <a:pt x="180" y="50"/>
                  </a:lnTo>
                  <a:lnTo>
                    <a:pt x="200" y="30"/>
                  </a:lnTo>
                  <a:lnTo>
                    <a:pt x="224" y="15"/>
                  </a:lnTo>
                  <a:lnTo>
                    <a:pt x="252" y="4"/>
                  </a:lnTo>
                  <a:lnTo>
                    <a:pt x="279" y="0"/>
                  </a:lnTo>
                  <a:lnTo>
                    <a:pt x="299" y="0"/>
                  </a:lnTo>
                  <a:lnTo>
                    <a:pt x="319" y="3"/>
                  </a:lnTo>
                  <a:lnTo>
                    <a:pt x="299" y="96"/>
                  </a:lnTo>
                  <a:lnTo>
                    <a:pt x="282" y="90"/>
                  </a:lnTo>
                  <a:lnTo>
                    <a:pt x="261" y="89"/>
                  </a:lnTo>
                  <a:lnTo>
                    <a:pt x="235" y="91"/>
                  </a:lnTo>
                  <a:lnTo>
                    <a:pt x="213" y="100"/>
                  </a:lnTo>
                  <a:lnTo>
                    <a:pt x="194" y="113"/>
                  </a:lnTo>
                  <a:lnTo>
                    <a:pt x="178" y="130"/>
                  </a:lnTo>
                  <a:lnTo>
                    <a:pt x="164" y="149"/>
                  </a:lnTo>
                  <a:lnTo>
                    <a:pt x="153" y="171"/>
                  </a:lnTo>
                  <a:lnTo>
                    <a:pt x="145" y="194"/>
                  </a:lnTo>
                  <a:lnTo>
                    <a:pt x="139" y="219"/>
                  </a:lnTo>
                  <a:lnTo>
                    <a:pt x="102" y="395"/>
                  </a:lnTo>
                  <a:lnTo>
                    <a:pt x="0" y="395"/>
                  </a:lnTo>
                  <a:lnTo>
                    <a:pt x="71" y="53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76" name="Freeform 56"/>
            <p:cNvSpPr>
              <a:spLocks/>
            </p:cNvSpPr>
            <p:nvPr userDrawn="1"/>
          </p:nvSpPr>
          <p:spPr bwMode="white">
            <a:xfrm>
              <a:off x="4498" y="-313"/>
              <a:ext cx="106" cy="131"/>
            </a:xfrm>
            <a:custGeom>
              <a:avLst/>
              <a:gdLst/>
              <a:ahLst/>
              <a:cxnLst>
                <a:cxn ang="0">
                  <a:pos x="71" y="54"/>
                </a:cxn>
                <a:cxn ang="0">
                  <a:pos x="75" y="28"/>
                </a:cxn>
                <a:cxn ang="0">
                  <a:pos x="80" y="0"/>
                </a:cxn>
                <a:cxn ang="0">
                  <a:pos x="177" y="0"/>
                </a:cxn>
                <a:cxn ang="0">
                  <a:pos x="164" y="76"/>
                </a:cxn>
                <a:cxn ang="0">
                  <a:pos x="165" y="76"/>
                </a:cxn>
                <a:cxn ang="0">
                  <a:pos x="180" y="51"/>
                </a:cxn>
                <a:cxn ang="0">
                  <a:pos x="199" y="31"/>
                </a:cxn>
                <a:cxn ang="0">
                  <a:pos x="224" y="14"/>
                </a:cxn>
                <a:cxn ang="0">
                  <a:pos x="251" y="5"/>
                </a:cxn>
                <a:cxn ang="0">
                  <a:pos x="279" y="0"/>
                </a:cxn>
                <a:cxn ang="0">
                  <a:pos x="299" y="0"/>
                </a:cxn>
                <a:cxn ang="0">
                  <a:pos x="318" y="3"/>
                </a:cxn>
                <a:cxn ang="0">
                  <a:pos x="301" y="96"/>
                </a:cxn>
                <a:cxn ang="0">
                  <a:pos x="281" y="92"/>
                </a:cxn>
                <a:cxn ang="0">
                  <a:pos x="261" y="89"/>
                </a:cxn>
                <a:cxn ang="0">
                  <a:pos x="235" y="93"/>
                </a:cxn>
                <a:cxn ang="0">
                  <a:pos x="213" y="102"/>
                </a:cxn>
                <a:cxn ang="0">
                  <a:pos x="194" y="114"/>
                </a:cxn>
                <a:cxn ang="0">
                  <a:pos x="177" y="130"/>
                </a:cxn>
                <a:cxn ang="0">
                  <a:pos x="164" y="150"/>
                </a:cxn>
                <a:cxn ang="0">
                  <a:pos x="154" y="172"/>
                </a:cxn>
                <a:cxn ang="0">
                  <a:pos x="146" y="195"/>
                </a:cxn>
                <a:cxn ang="0">
                  <a:pos x="139" y="219"/>
                </a:cxn>
                <a:cxn ang="0">
                  <a:pos x="102" y="396"/>
                </a:cxn>
                <a:cxn ang="0">
                  <a:pos x="0" y="396"/>
                </a:cxn>
                <a:cxn ang="0">
                  <a:pos x="71" y="54"/>
                </a:cxn>
              </a:cxnLst>
              <a:rect l="0" t="0" r="r" b="b"/>
              <a:pathLst>
                <a:path w="318" h="396">
                  <a:moveTo>
                    <a:pt x="71" y="54"/>
                  </a:moveTo>
                  <a:lnTo>
                    <a:pt x="75" y="28"/>
                  </a:lnTo>
                  <a:lnTo>
                    <a:pt x="80" y="0"/>
                  </a:lnTo>
                  <a:lnTo>
                    <a:pt x="177" y="0"/>
                  </a:lnTo>
                  <a:lnTo>
                    <a:pt x="164" y="76"/>
                  </a:lnTo>
                  <a:lnTo>
                    <a:pt x="165" y="76"/>
                  </a:lnTo>
                  <a:lnTo>
                    <a:pt x="180" y="51"/>
                  </a:lnTo>
                  <a:lnTo>
                    <a:pt x="199" y="31"/>
                  </a:lnTo>
                  <a:lnTo>
                    <a:pt x="224" y="14"/>
                  </a:lnTo>
                  <a:lnTo>
                    <a:pt x="251" y="5"/>
                  </a:lnTo>
                  <a:lnTo>
                    <a:pt x="279" y="0"/>
                  </a:lnTo>
                  <a:lnTo>
                    <a:pt x="299" y="0"/>
                  </a:lnTo>
                  <a:lnTo>
                    <a:pt x="318" y="3"/>
                  </a:lnTo>
                  <a:lnTo>
                    <a:pt x="301" y="96"/>
                  </a:lnTo>
                  <a:lnTo>
                    <a:pt x="281" y="92"/>
                  </a:lnTo>
                  <a:lnTo>
                    <a:pt x="261" y="89"/>
                  </a:lnTo>
                  <a:lnTo>
                    <a:pt x="235" y="93"/>
                  </a:lnTo>
                  <a:lnTo>
                    <a:pt x="213" y="102"/>
                  </a:lnTo>
                  <a:lnTo>
                    <a:pt x="194" y="114"/>
                  </a:lnTo>
                  <a:lnTo>
                    <a:pt x="177" y="130"/>
                  </a:lnTo>
                  <a:lnTo>
                    <a:pt x="164" y="150"/>
                  </a:lnTo>
                  <a:lnTo>
                    <a:pt x="154" y="172"/>
                  </a:lnTo>
                  <a:lnTo>
                    <a:pt x="146" y="195"/>
                  </a:lnTo>
                  <a:lnTo>
                    <a:pt x="139" y="219"/>
                  </a:lnTo>
                  <a:lnTo>
                    <a:pt x="102" y="396"/>
                  </a:lnTo>
                  <a:lnTo>
                    <a:pt x="0" y="396"/>
                  </a:lnTo>
                  <a:lnTo>
                    <a:pt x="71" y="5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77" name="Freeform 57"/>
            <p:cNvSpPr>
              <a:spLocks noEditPoints="1"/>
            </p:cNvSpPr>
            <p:nvPr userDrawn="1"/>
          </p:nvSpPr>
          <p:spPr bwMode="white">
            <a:xfrm>
              <a:off x="4844" y="-525"/>
              <a:ext cx="125" cy="139"/>
            </a:xfrm>
            <a:custGeom>
              <a:avLst/>
              <a:gdLst/>
              <a:ahLst/>
              <a:cxnLst>
                <a:cxn ang="0">
                  <a:pos x="249" y="345"/>
                </a:cxn>
                <a:cxn ang="0">
                  <a:pos x="214" y="383"/>
                </a:cxn>
                <a:cxn ang="0">
                  <a:pos x="173" y="407"/>
                </a:cxn>
                <a:cxn ang="0">
                  <a:pos x="122" y="415"/>
                </a:cxn>
                <a:cxn ang="0">
                  <a:pos x="67" y="405"/>
                </a:cxn>
                <a:cxn ang="0">
                  <a:pos x="26" y="377"/>
                </a:cxn>
                <a:cxn ang="0">
                  <a:pos x="3" y="331"/>
                </a:cxn>
                <a:cxn ang="0">
                  <a:pos x="3" y="274"/>
                </a:cxn>
                <a:cxn ang="0">
                  <a:pos x="21" y="229"/>
                </a:cxn>
                <a:cxn ang="0">
                  <a:pos x="54" y="199"/>
                </a:cxn>
                <a:cxn ang="0">
                  <a:pos x="96" y="178"/>
                </a:cxn>
                <a:cxn ang="0">
                  <a:pos x="145" y="167"/>
                </a:cxn>
                <a:cxn ang="0">
                  <a:pos x="196" y="163"/>
                </a:cxn>
                <a:cxn ang="0">
                  <a:pos x="242" y="162"/>
                </a:cxn>
                <a:cxn ang="0">
                  <a:pos x="282" y="145"/>
                </a:cxn>
                <a:cxn ang="0">
                  <a:pos x="279" y="112"/>
                </a:cxn>
                <a:cxn ang="0">
                  <a:pos x="262" y="91"/>
                </a:cxn>
                <a:cxn ang="0">
                  <a:pos x="234" y="80"/>
                </a:cxn>
                <a:cxn ang="0">
                  <a:pos x="203" y="75"/>
                </a:cxn>
                <a:cxn ang="0">
                  <a:pos x="115" y="91"/>
                </a:cxn>
                <a:cxn ang="0">
                  <a:pos x="91" y="18"/>
                </a:cxn>
                <a:cxn ang="0">
                  <a:pos x="177" y="2"/>
                </a:cxn>
                <a:cxn ang="0">
                  <a:pos x="248" y="2"/>
                </a:cxn>
                <a:cxn ang="0">
                  <a:pos x="297" y="11"/>
                </a:cxn>
                <a:cxn ang="0">
                  <a:pos x="338" y="33"/>
                </a:cxn>
                <a:cxn ang="0">
                  <a:pos x="366" y="70"/>
                </a:cxn>
                <a:cxn ang="0">
                  <a:pos x="375" y="123"/>
                </a:cxn>
                <a:cxn ang="0">
                  <a:pos x="371" y="171"/>
                </a:cxn>
                <a:cxn ang="0">
                  <a:pos x="359" y="238"/>
                </a:cxn>
                <a:cxn ang="0">
                  <a:pos x="344" y="311"/>
                </a:cxn>
                <a:cxn ang="0">
                  <a:pos x="331" y="378"/>
                </a:cxn>
                <a:cxn ang="0">
                  <a:pos x="241" y="405"/>
                </a:cxn>
                <a:cxn ang="0">
                  <a:pos x="151" y="340"/>
                </a:cxn>
                <a:cxn ang="0">
                  <a:pos x="199" y="330"/>
                </a:cxn>
                <a:cxn ang="0">
                  <a:pos x="232" y="305"/>
                </a:cxn>
                <a:cxn ang="0">
                  <a:pos x="253" y="268"/>
                </a:cxn>
                <a:cxn ang="0">
                  <a:pos x="267" y="223"/>
                </a:cxn>
                <a:cxn ang="0">
                  <a:pos x="214" y="223"/>
                </a:cxn>
                <a:cxn ang="0">
                  <a:pos x="174" y="227"/>
                </a:cxn>
                <a:cxn ang="0">
                  <a:pos x="137" y="240"/>
                </a:cxn>
                <a:cxn ang="0">
                  <a:pos x="110" y="262"/>
                </a:cxn>
                <a:cxn ang="0">
                  <a:pos x="99" y="299"/>
                </a:cxn>
                <a:cxn ang="0">
                  <a:pos x="110" y="325"/>
                </a:cxn>
                <a:cxn ang="0">
                  <a:pos x="136" y="338"/>
                </a:cxn>
              </a:cxnLst>
              <a:rect l="0" t="0" r="r" b="b"/>
              <a:pathLst>
                <a:path w="375" h="415">
                  <a:moveTo>
                    <a:pt x="251" y="345"/>
                  </a:moveTo>
                  <a:lnTo>
                    <a:pt x="249" y="345"/>
                  </a:lnTo>
                  <a:lnTo>
                    <a:pt x="232" y="366"/>
                  </a:lnTo>
                  <a:lnTo>
                    <a:pt x="214" y="383"/>
                  </a:lnTo>
                  <a:lnTo>
                    <a:pt x="195" y="397"/>
                  </a:lnTo>
                  <a:lnTo>
                    <a:pt x="173" y="407"/>
                  </a:lnTo>
                  <a:lnTo>
                    <a:pt x="149" y="412"/>
                  </a:lnTo>
                  <a:lnTo>
                    <a:pt x="122" y="415"/>
                  </a:lnTo>
                  <a:lnTo>
                    <a:pt x="93" y="412"/>
                  </a:lnTo>
                  <a:lnTo>
                    <a:pt x="67" y="405"/>
                  </a:lnTo>
                  <a:lnTo>
                    <a:pt x="44" y="393"/>
                  </a:lnTo>
                  <a:lnTo>
                    <a:pt x="26" y="377"/>
                  </a:lnTo>
                  <a:lnTo>
                    <a:pt x="11" y="356"/>
                  </a:lnTo>
                  <a:lnTo>
                    <a:pt x="3" y="331"/>
                  </a:lnTo>
                  <a:lnTo>
                    <a:pt x="0" y="301"/>
                  </a:lnTo>
                  <a:lnTo>
                    <a:pt x="3" y="274"/>
                  </a:lnTo>
                  <a:lnTo>
                    <a:pt x="10" y="249"/>
                  </a:lnTo>
                  <a:lnTo>
                    <a:pt x="21" y="229"/>
                  </a:lnTo>
                  <a:lnTo>
                    <a:pt x="36" y="212"/>
                  </a:lnTo>
                  <a:lnTo>
                    <a:pt x="54" y="199"/>
                  </a:lnTo>
                  <a:lnTo>
                    <a:pt x="74" y="188"/>
                  </a:lnTo>
                  <a:lnTo>
                    <a:pt x="96" y="178"/>
                  </a:lnTo>
                  <a:lnTo>
                    <a:pt x="121" y="173"/>
                  </a:lnTo>
                  <a:lnTo>
                    <a:pt x="145" y="167"/>
                  </a:lnTo>
                  <a:lnTo>
                    <a:pt x="170" y="164"/>
                  </a:lnTo>
                  <a:lnTo>
                    <a:pt x="196" y="163"/>
                  </a:lnTo>
                  <a:lnTo>
                    <a:pt x="219" y="162"/>
                  </a:lnTo>
                  <a:lnTo>
                    <a:pt x="242" y="162"/>
                  </a:lnTo>
                  <a:lnTo>
                    <a:pt x="279" y="162"/>
                  </a:lnTo>
                  <a:lnTo>
                    <a:pt x="282" y="145"/>
                  </a:lnTo>
                  <a:lnTo>
                    <a:pt x="282" y="127"/>
                  </a:lnTo>
                  <a:lnTo>
                    <a:pt x="279" y="112"/>
                  </a:lnTo>
                  <a:lnTo>
                    <a:pt x="273" y="100"/>
                  </a:lnTo>
                  <a:lnTo>
                    <a:pt x="262" y="91"/>
                  </a:lnTo>
                  <a:lnTo>
                    <a:pt x="249" y="84"/>
                  </a:lnTo>
                  <a:lnTo>
                    <a:pt x="234" y="80"/>
                  </a:lnTo>
                  <a:lnTo>
                    <a:pt x="219" y="77"/>
                  </a:lnTo>
                  <a:lnTo>
                    <a:pt x="203" y="75"/>
                  </a:lnTo>
                  <a:lnTo>
                    <a:pt x="158" y="80"/>
                  </a:lnTo>
                  <a:lnTo>
                    <a:pt x="115" y="91"/>
                  </a:lnTo>
                  <a:lnTo>
                    <a:pt x="73" y="107"/>
                  </a:lnTo>
                  <a:lnTo>
                    <a:pt x="91" y="18"/>
                  </a:lnTo>
                  <a:lnTo>
                    <a:pt x="134" y="7"/>
                  </a:lnTo>
                  <a:lnTo>
                    <a:pt x="177" y="2"/>
                  </a:lnTo>
                  <a:lnTo>
                    <a:pt x="222" y="0"/>
                  </a:lnTo>
                  <a:lnTo>
                    <a:pt x="248" y="2"/>
                  </a:lnTo>
                  <a:lnTo>
                    <a:pt x="274" y="6"/>
                  </a:lnTo>
                  <a:lnTo>
                    <a:pt x="297" y="11"/>
                  </a:lnTo>
                  <a:lnTo>
                    <a:pt x="319" y="21"/>
                  </a:lnTo>
                  <a:lnTo>
                    <a:pt x="338" y="33"/>
                  </a:lnTo>
                  <a:lnTo>
                    <a:pt x="353" y="49"/>
                  </a:lnTo>
                  <a:lnTo>
                    <a:pt x="366" y="70"/>
                  </a:lnTo>
                  <a:lnTo>
                    <a:pt x="373" y="95"/>
                  </a:lnTo>
                  <a:lnTo>
                    <a:pt x="375" y="123"/>
                  </a:lnTo>
                  <a:lnTo>
                    <a:pt x="374" y="144"/>
                  </a:lnTo>
                  <a:lnTo>
                    <a:pt x="371" y="171"/>
                  </a:lnTo>
                  <a:lnTo>
                    <a:pt x="366" y="203"/>
                  </a:lnTo>
                  <a:lnTo>
                    <a:pt x="359" y="238"/>
                  </a:lnTo>
                  <a:lnTo>
                    <a:pt x="352" y="274"/>
                  </a:lnTo>
                  <a:lnTo>
                    <a:pt x="344" y="311"/>
                  </a:lnTo>
                  <a:lnTo>
                    <a:pt x="337" y="346"/>
                  </a:lnTo>
                  <a:lnTo>
                    <a:pt x="331" y="378"/>
                  </a:lnTo>
                  <a:lnTo>
                    <a:pt x="327" y="405"/>
                  </a:lnTo>
                  <a:lnTo>
                    <a:pt x="241" y="405"/>
                  </a:lnTo>
                  <a:lnTo>
                    <a:pt x="251" y="345"/>
                  </a:lnTo>
                  <a:close/>
                  <a:moveTo>
                    <a:pt x="151" y="340"/>
                  </a:moveTo>
                  <a:lnTo>
                    <a:pt x="177" y="337"/>
                  </a:lnTo>
                  <a:lnTo>
                    <a:pt x="199" y="330"/>
                  </a:lnTo>
                  <a:lnTo>
                    <a:pt x="216" y="319"/>
                  </a:lnTo>
                  <a:lnTo>
                    <a:pt x="232" y="305"/>
                  </a:lnTo>
                  <a:lnTo>
                    <a:pt x="244" y="288"/>
                  </a:lnTo>
                  <a:lnTo>
                    <a:pt x="253" y="268"/>
                  </a:lnTo>
                  <a:lnTo>
                    <a:pt x="260" y="247"/>
                  </a:lnTo>
                  <a:lnTo>
                    <a:pt x="267" y="223"/>
                  </a:lnTo>
                  <a:lnTo>
                    <a:pt x="232" y="223"/>
                  </a:lnTo>
                  <a:lnTo>
                    <a:pt x="214" y="223"/>
                  </a:lnTo>
                  <a:lnTo>
                    <a:pt x="195" y="225"/>
                  </a:lnTo>
                  <a:lnTo>
                    <a:pt x="174" y="227"/>
                  </a:lnTo>
                  <a:lnTo>
                    <a:pt x="155" y="231"/>
                  </a:lnTo>
                  <a:lnTo>
                    <a:pt x="137" y="240"/>
                  </a:lnTo>
                  <a:lnTo>
                    <a:pt x="122" y="249"/>
                  </a:lnTo>
                  <a:lnTo>
                    <a:pt x="110" y="262"/>
                  </a:lnTo>
                  <a:lnTo>
                    <a:pt x="102" y="278"/>
                  </a:lnTo>
                  <a:lnTo>
                    <a:pt x="99" y="299"/>
                  </a:lnTo>
                  <a:lnTo>
                    <a:pt x="102" y="314"/>
                  </a:lnTo>
                  <a:lnTo>
                    <a:pt x="110" y="325"/>
                  </a:lnTo>
                  <a:lnTo>
                    <a:pt x="121" y="333"/>
                  </a:lnTo>
                  <a:lnTo>
                    <a:pt x="136" y="338"/>
                  </a:lnTo>
                  <a:lnTo>
                    <a:pt x="151" y="34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78" name="Freeform 58"/>
            <p:cNvSpPr>
              <a:spLocks/>
            </p:cNvSpPr>
            <p:nvPr userDrawn="1"/>
          </p:nvSpPr>
          <p:spPr bwMode="white">
            <a:xfrm>
              <a:off x="4084" y="-360"/>
              <a:ext cx="143" cy="177"/>
            </a:xfrm>
            <a:custGeom>
              <a:avLst/>
              <a:gdLst/>
              <a:ahLst/>
              <a:cxnLst>
                <a:cxn ang="0">
                  <a:pos x="114" y="0"/>
                </a:cxn>
                <a:cxn ang="0">
                  <a:pos x="431" y="0"/>
                </a:cxn>
                <a:cxn ang="0">
                  <a:pos x="416" y="83"/>
                </a:cxn>
                <a:cxn ang="0">
                  <a:pos x="203" y="83"/>
                </a:cxn>
                <a:cxn ang="0">
                  <a:pos x="175" y="216"/>
                </a:cxn>
                <a:cxn ang="0">
                  <a:pos x="365" y="216"/>
                </a:cxn>
                <a:cxn ang="0">
                  <a:pos x="349" y="301"/>
                </a:cxn>
                <a:cxn ang="0">
                  <a:pos x="157" y="301"/>
                </a:cxn>
                <a:cxn ang="0">
                  <a:pos x="126" y="451"/>
                </a:cxn>
                <a:cxn ang="0">
                  <a:pos x="341" y="451"/>
                </a:cxn>
                <a:cxn ang="0">
                  <a:pos x="323" y="535"/>
                </a:cxn>
                <a:cxn ang="0">
                  <a:pos x="0" y="535"/>
                </a:cxn>
                <a:cxn ang="0">
                  <a:pos x="114" y="0"/>
                </a:cxn>
              </a:cxnLst>
              <a:rect l="0" t="0" r="r" b="b"/>
              <a:pathLst>
                <a:path w="431" h="535">
                  <a:moveTo>
                    <a:pt x="114" y="0"/>
                  </a:moveTo>
                  <a:lnTo>
                    <a:pt x="431" y="0"/>
                  </a:lnTo>
                  <a:lnTo>
                    <a:pt x="416" y="83"/>
                  </a:lnTo>
                  <a:lnTo>
                    <a:pt x="203" y="83"/>
                  </a:lnTo>
                  <a:lnTo>
                    <a:pt x="175" y="216"/>
                  </a:lnTo>
                  <a:lnTo>
                    <a:pt x="365" y="216"/>
                  </a:lnTo>
                  <a:lnTo>
                    <a:pt x="349" y="301"/>
                  </a:lnTo>
                  <a:lnTo>
                    <a:pt x="157" y="301"/>
                  </a:lnTo>
                  <a:lnTo>
                    <a:pt x="126" y="451"/>
                  </a:lnTo>
                  <a:lnTo>
                    <a:pt x="341" y="451"/>
                  </a:lnTo>
                  <a:lnTo>
                    <a:pt x="323" y="535"/>
                  </a:lnTo>
                  <a:lnTo>
                    <a:pt x="0" y="535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79" name="Freeform 59"/>
            <p:cNvSpPr>
              <a:spLocks/>
            </p:cNvSpPr>
            <p:nvPr userDrawn="1"/>
          </p:nvSpPr>
          <p:spPr bwMode="white">
            <a:xfrm>
              <a:off x="4215" y="-316"/>
              <a:ext cx="140" cy="134"/>
            </a:xfrm>
            <a:custGeom>
              <a:avLst/>
              <a:gdLst/>
              <a:ahLst/>
              <a:cxnLst>
                <a:cxn ang="0">
                  <a:pos x="74" y="66"/>
                </a:cxn>
                <a:cxn ang="0">
                  <a:pos x="78" y="43"/>
                </a:cxn>
                <a:cxn ang="0">
                  <a:pos x="81" y="23"/>
                </a:cxn>
                <a:cxn ang="0">
                  <a:pos x="84" y="8"/>
                </a:cxn>
                <a:cxn ang="0">
                  <a:pos x="185" y="8"/>
                </a:cxn>
                <a:cxn ang="0">
                  <a:pos x="177" y="47"/>
                </a:cxn>
                <a:cxn ang="0">
                  <a:pos x="179" y="47"/>
                </a:cxn>
                <a:cxn ang="0">
                  <a:pos x="203" y="29"/>
                </a:cxn>
                <a:cxn ang="0">
                  <a:pos x="229" y="14"/>
                </a:cxn>
                <a:cxn ang="0">
                  <a:pos x="259" y="3"/>
                </a:cxn>
                <a:cxn ang="0">
                  <a:pos x="292" y="0"/>
                </a:cxn>
                <a:cxn ang="0">
                  <a:pos x="323" y="3"/>
                </a:cxn>
                <a:cxn ang="0">
                  <a:pos x="350" y="11"/>
                </a:cxn>
                <a:cxn ang="0">
                  <a:pos x="374" y="25"/>
                </a:cxn>
                <a:cxn ang="0">
                  <a:pos x="394" y="44"/>
                </a:cxn>
                <a:cxn ang="0">
                  <a:pos x="408" y="67"/>
                </a:cxn>
                <a:cxn ang="0">
                  <a:pos x="418" y="95"/>
                </a:cxn>
                <a:cxn ang="0">
                  <a:pos x="420" y="126"/>
                </a:cxn>
                <a:cxn ang="0">
                  <a:pos x="418" y="156"/>
                </a:cxn>
                <a:cxn ang="0">
                  <a:pos x="413" y="186"/>
                </a:cxn>
                <a:cxn ang="0">
                  <a:pos x="407" y="212"/>
                </a:cxn>
                <a:cxn ang="0">
                  <a:pos x="366" y="404"/>
                </a:cxn>
                <a:cxn ang="0">
                  <a:pos x="263" y="404"/>
                </a:cxn>
                <a:cxn ang="0">
                  <a:pos x="301" y="218"/>
                </a:cxn>
                <a:cxn ang="0">
                  <a:pos x="307" y="190"/>
                </a:cxn>
                <a:cxn ang="0">
                  <a:pos x="311" y="163"/>
                </a:cxn>
                <a:cxn ang="0">
                  <a:pos x="312" y="134"/>
                </a:cxn>
                <a:cxn ang="0">
                  <a:pos x="309" y="117"/>
                </a:cxn>
                <a:cxn ang="0">
                  <a:pos x="303" y="101"/>
                </a:cxn>
                <a:cxn ang="0">
                  <a:pos x="290" y="89"/>
                </a:cxn>
                <a:cxn ang="0">
                  <a:pos x="275" y="82"/>
                </a:cxn>
                <a:cxn ang="0">
                  <a:pos x="256" y="80"/>
                </a:cxn>
                <a:cxn ang="0">
                  <a:pos x="231" y="82"/>
                </a:cxn>
                <a:cxn ang="0">
                  <a:pos x="211" y="91"/>
                </a:cxn>
                <a:cxn ang="0">
                  <a:pos x="193" y="104"/>
                </a:cxn>
                <a:cxn ang="0">
                  <a:pos x="179" y="121"/>
                </a:cxn>
                <a:cxn ang="0">
                  <a:pos x="167" y="140"/>
                </a:cxn>
                <a:cxn ang="0">
                  <a:pos x="159" y="160"/>
                </a:cxn>
                <a:cxn ang="0">
                  <a:pos x="152" y="184"/>
                </a:cxn>
                <a:cxn ang="0">
                  <a:pos x="145" y="206"/>
                </a:cxn>
                <a:cxn ang="0">
                  <a:pos x="104" y="404"/>
                </a:cxn>
                <a:cxn ang="0">
                  <a:pos x="0" y="404"/>
                </a:cxn>
                <a:cxn ang="0">
                  <a:pos x="74" y="66"/>
                </a:cxn>
              </a:cxnLst>
              <a:rect l="0" t="0" r="r" b="b"/>
              <a:pathLst>
                <a:path w="420" h="404">
                  <a:moveTo>
                    <a:pt x="74" y="66"/>
                  </a:moveTo>
                  <a:lnTo>
                    <a:pt x="78" y="43"/>
                  </a:lnTo>
                  <a:lnTo>
                    <a:pt x="81" y="23"/>
                  </a:lnTo>
                  <a:lnTo>
                    <a:pt x="84" y="8"/>
                  </a:lnTo>
                  <a:lnTo>
                    <a:pt x="185" y="8"/>
                  </a:lnTo>
                  <a:lnTo>
                    <a:pt x="177" y="47"/>
                  </a:lnTo>
                  <a:lnTo>
                    <a:pt x="179" y="47"/>
                  </a:lnTo>
                  <a:lnTo>
                    <a:pt x="203" y="29"/>
                  </a:lnTo>
                  <a:lnTo>
                    <a:pt x="229" y="14"/>
                  </a:lnTo>
                  <a:lnTo>
                    <a:pt x="259" y="3"/>
                  </a:lnTo>
                  <a:lnTo>
                    <a:pt x="292" y="0"/>
                  </a:lnTo>
                  <a:lnTo>
                    <a:pt x="323" y="3"/>
                  </a:lnTo>
                  <a:lnTo>
                    <a:pt x="350" y="11"/>
                  </a:lnTo>
                  <a:lnTo>
                    <a:pt x="374" y="25"/>
                  </a:lnTo>
                  <a:lnTo>
                    <a:pt x="394" y="44"/>
                  </a:lnTo>
                  <a:lnTo>
                    <a:pt x="408" y="67"/>
                  </a:lnTo>
                  <a:lnTo>
                    <a:pt x="418" y="95"/>
                  </a:lnTo>
                  <a:lnTo>
                    <a:pt x="420" y="126"/>
                  </a:lnTo>
                  <a:lnTo>
                    <a:pt x="418" y="156"/>
                  </a:lnTo>
                  <a:lnTo>
                    <a:pt x="413" y="186"/>
                  </a:lnTo>
                  <a:lnTo>
                    <a:pt x="407" y="212"/>
                  </a:lnTo>
                  <a:lnTo>
                    <a:pt x="366" y="404"/>
                  </a:lnTo>
                  <a:lnTo>
                    <a:pt x="263" y="404"/>
                  </a:lnTo>
                  <a:lnTo>
                    <a:pt x="301" y="218"/>
                  </a:lnTo>
                  <a:lnTo>
                    <a:pt x="307" y="190"/>
                  </a:lnTo>
                  <a:lnTo>
                    <a:pt x="311" y="163"/>
                  </a:lnTo>
                  <a:lnTo>
                    <a:pt x="312" y="134"/>
                  </a:lnTo>
                  <a:lnTo>
                    <a:pt x="309" y="117"/>
                  </a:lnTo>
                  <a:lnTo>
                    <a:pt x="303" y="101"/>
                  </a:lnTo>
                  <a:lnTo>
                    <a:pt x="290" y="89"/>
                  </a:lnTo>
                  <a:lnTo>
                    <a:pt x="275" y="82"/>
                  </a:lnTo>
                  <a:lnTo>
                    <a:pt x="256" y="80"/>
                  </a:lnTo>
                  <a:lnTo>
                    <a:pt x="231" y="82"/>
                  </a:lnTo>
                  <a:lnTo>
                    <a:pt x="211" y="91"/>
                  </a:lnTo>
                  <a:lnTo>
                    <a:pt x="193" y="104"/>
                  </a:lnTo>
                  <a:lnTo>
                    <a:pt x="179" y="121"/>
                  </a:lnTo>
                  <a:lnTo>
                    <a:pt x="167" y="140"/>
                  </a:lnTo>
                  <a:lnTo>
                    <a:pt x="159" y="160"/>
                  </a:lnTo>
                  <a:lnTo>
                    <a:pt x="152" y="184"/>
                  </a:lnTo>
                  <a:lnTo>
                    <a:pt x="145" y="206"/>
                  </a:lnTo>
                  <a:lnTo>
                    <a:pt x="104" y="404"/>
                  </a:lnTo>
                  <a:lnTo>
                    <a:pt x="0" y="404"/>
                  </a:lnTo>
                  <a:lnTo>
                    <a:pt x="74" y="66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80" name="Freeform 60"/>
            <p:cNvSpPr>
              <a:spLocks noEditPoints="1"/>
            </p:cNvSpPr>
            <p:nvPr userDrawn="1"/>
          </p:nvSpPr>
          <p:spPr bwMode="white">
            <a:xfrm>
              <a:off x="4366" y="-316"/>
              <a:ext cx="129" cy="137"/>
            </a:xfrm>
            <a:custGeom>
              <a:avLst/>
              <a:gdLst/>
              <a:ahLst/>
              <a:cxnLst>
                <a:cxn ang="0">
                  <a:pos x="99" y="238"/>
                </a:cxn>
                <a:cxn ang="0">
                  <a:pos x="101" y="267"/>
                </a:cxn>
                <a:cxn ang="0">
                  <a:pos x="108" y="290"/>
                </a:cxn>
                <a:cxn ang="0">
                  <a:pos x="121" y="308"/>
                </a:cxn>
                <a:cxn ang="0">
                  <a:pos x="136" y="322"/>
                </a:cxn>
                <a:cxn ang="0">
                  <a:pos x="156" y="331"/>
                </a:cxn>
                <a:cxn ang="0">
                  <a:pos x="181" y="337"/>
                </a:cxn>
                <a:cxn ang="0">
                  <a:pos x="209" y="338"/>
                </a:cxn>
                <a:cxn ang="0">
                  <a:pos x="251" y="336"/>
                </a:cxn>
                <a:cxn ang="0">
                  <a:pos x="292" y="325"/>
                </a:cxn>
                <a:cxn ang="0">
                  <a:pos x="330" y="310"/>
                </a:cxn>
                <a:cxn ang="0">
                  <a:pos x="318" y="392"/>
                </a:cxn>
                <a:cxn ang="0">
                  <a:pos x="277" y="403"/>
                </a:cxn>
                <a:cxn ang="0">
                  <a:pos x="234" y="411"/>
                </a:cxn>
                <a:cxn ang="0">
                  <a:pos x="192" y="414"/>
                </a:cxn>
                <a:cxn ang="0">
                  <a:pos x="155" y="412"/>
                </a:cxn>
                <a:cxn ang="0">
                  <a:pos x="122" y="405"/>
                </a:cxn>
                <a:cxn ang="0">
                  <a:pos x="92" y="394"/>
                </a:cxn>
                <a:cxn ang="0">
                  <a:pos x="64" y="381"/>
                </a:cxn>
                <a:cxn ang="0">
                  <a:pos x="43" y="362"/>
                </a:cxn>
                <a:cxn ang="0">
                  <a:pos x="25" y="338"/>
                </a:cxn>
                <a:cxn ang="0">
                  <a:pos x="11" y="310"/>
                </a:cxn>
                <a:cxn ang="0">
                  <a:pos x="3" y="278"/>
                </a:cxn>
                <a:cxn ang="0">
                  <a:pos x="0" y="241"/>
                </a:cxn>
                <a:cxn ang="0">
                  <a:pos x="3" y="204"/>
                </a:cxn>
                <a:cxn ang="0">
                  <a:pos x="11" y="169"/>
                </a:cxn>
                <a:cxn ang="0">
                  <a:pos x="25" y="134"/>
                </a:cxn>
                <a:cxn ang="0">
                  <a:pos x="43" y="103"/>
                </a:cxn>
                <a:cxn ang="0">
                  <a:pos x="64" y="74"/>
                </a:cxn>
                <a:cxn ang="0">
                  <a:pos x="90" y="49"/>
                </a:cxn>
                <a:cxn ang="0">
                  <a:pos x="121" y="29"/>
                </a:cxn>
                <a:cxn ang="0">
                  <a:pos x="152" y="13"/>
                </a:cxn>
                <a:cxn ang="0">
                  <a:pos x="188" y="3"/>
                </a:cxn>
                <a:cxn ang="0">
                  <a:pos x="226" y="0"/>
                </a:cxn>
                <a:cxn ang="0">
                  <a:pos x="260" y="2"/>
                </a:cxn>
                <a:cxn ang="0">
                  <a:pos x="292" y="8"/>
                </a:cxn>
                <a:cxn ang="0">
                  <a:pos x="320" y="21"/>
                </a:cxn>
                <a:cxn ang="0">
                  <a:pos x="344" y="37"/>
                </a:cxn>
                <a:cxn ang="0">
                  <a:pos x="363" y="59"/>
                </a:cxn>
                <a:cxn ang="0">
                  <a:pos x="376" y="84"/>
                </a:cxn>
                <a:cxn ang="0">
                  <a:pos x="385" y="115"/>
                </a:cxn>
                <a:cxn ang="0">
                  <a:pos x="387" y="151"/>
                </a:cxn>
                <a:cxn ang="0">
                  <a:pos x="385" y="195"/>
                </a:cxn>
                <a:cxn ang="0">
                  <a:pos x="378" y="238"/>
                </a:cxn>
                <a:cxn ang="0">
                  <a:pos x="99" y="238"/>
                </a:cxn>
                <a:cxn ang="0">
                  <a:pos x="287" y="169"/>
                </a:cxn>
                <a:cxn ang="0">
                  <a:pos x="289" y="155"/>
                </a:cxn>
                <a:cxn ang="0">
                  <a:pos x="289" y="141"/>
                </a:cxn>
                <a:cxn ang="0">
                  <a:pos x="287" y="118"/>
                </a:cxn>
                <a:cxn ang="0">
                  <a:pos x="279" y="100"/>
                </a:cxn>
                <a:cxn ang="0">
                  <a:pos x="266" y="86"/>
                </a:cxn>
                <a:cxn ang="0">
                  <a:pos x="248" y="78"/>
                </a:cxn>
                <a:cxn ang="0">
                  <a:pos x="225" y="75"/>
                </a:cxn>
                <a:cxn ang="0">
                  <a:pos x="199" y="77"/>
                </a:cxn>
                <a:cxn ang="0">
                  <a:pos x="178" y="84"/>
                </a:cxn>
                <a:cxn ang="0">
                  <a:pos x="160" y="95"/>
                </a:cxn>
                <a:cxn ang="0">
                  <a:pos x="145" y="108"/>
                </a:cxn>
                <a:cxn ang="0">
                  <a:pos x="133" y="126"/>
                </a:cxn>
                <a:cxn ang="0">
                  <a:pos x="122" y="145"/>
                </a:cxn>
                <a:cxn ang="0">
                  <a:pos x="112" y="169"/>
                </a:cxn>
                <a:cxn ang="0">
                  <a:pos x="287" y="169"/>
                </a:cxn>
              </a:cxnLst>
              <a:rect l="0" t="0" r="r" b="b"/>
              <a:pathLst>
                <a:path w="387" h="414">
                  <a:moveTo>
                    <a:pt x="99" y="238"/>
                  </a:moveTo>
                  <a:lnTo>
                    <a:pt x="101" y="267"/>
                  </a:lnTo>
                  <a:lnTo>
                    <a:pt x="108" y="290"/>
                  </a:lnTo>
                  <a:lnTo>
                    <a:pt x="121" y="308"/>
                  </a:lnTo>
                  <a:lnTo>
                    <a:pt x="136" y="322"/>
                  </a:lnTo>
                  <a:lnTo>
                    <a:pt x="156" y="331"/>
                  </a:lnTo>
                  <a:lnTo>
                    <a:pt x="181" y="337"/>
                  </a:lnTo>
                  <a:lnTo>
                    <a:pt x="209" y="338"/>
                  </a:lnTo>
                  <a:lnTo>
                    <a:pt x="251" y="336"/>
                  </a:lnTo>
                  <a:lnTo>
                    <a:pt x="292" y="325"/>
                  </a:lnTo>
                  <a:lnTo>
                    <a:pt x="330" y="310"/>
                  </a:lnTo>
                  <a:lnTo>
                    <a:pt x="318" y="392"/>
                  </a:lnTo>
                  <a:lnTo>
                    <a:pt x="277" y="403"/>
                  </a:lnTo>
                  <a:lnTo>
                    <a:pt x="234" y="411"/>
                  </a:lnTo>
                  <a:lnTo>
                    <a:pt x="192" y="414"/>
                  </a:lnTo>
                  <a:lnTo>
                    <a:pt x="155" y="412"/>
                  </a:lnTo>
                  <a:lnTo>
                    <a:pt x="122" y="405"/>
                  </a:lnTo>
                  <a:lnTo>
                    <a:pt x="92" y="394"/>
                  </a:lnTo>
                  <a:lnTo>
                    <a:pt x="64" y="381"/>
                  </a:lnTo>
                  <a:lnTo>
                    <a:pt x="43" y="362"/>
                  </a:lnTo>
                  <a:lnTo>
                    <a:pt x="25" y="338"/>
                  </a:lnTo>
                  <a:lnTo>
                    <a:pt x="11" y="310"/>
                  </a:lnTo>
                  <a:lnTo>
                    <a:pt x="3" y="278"/>
                  </a:lnTo>
                  <a:lnTo>
                    <a:pt x="0" y="241"/>
                  </a:lnTo>
                  <a:lnTo>
                    <a:pt x="3" y="204"/>
                  </a:lnTo>
                  <a:lnTo>
                    <a:pt x="11" y="169"/>
                  </a:lnTo>
                  <a:lnTo>
                    <a:pt x="25" y="134"/>
                  </a:lnTo>
                  <a:lnTo>
                    <a:pt x="43" y="103"/>
                  </a:lnTo>
                  <a:lnTo>
                    <a:pt x="64" y="74"/>
                  </a:lnTo>
                  <a:lnTo>
                    <a:pt x="90" y="49"/>
                  </a:lnTo>
                  <a:lnTo>
                    <a:pt x="121" y="29"/>
                  </a:lnTo>
                  <a:lnTo>
                    <a:pt x="152" y="13"/>
                  </a:lnTo>
                  <a:lnTo>
                    <a:pt x="188" y="3"/>
                  </a:lnTo>
                  <a:lnTo>
                    <a:pt x="226" y="0"/>
                  </a:lnTo>
                  <a:lnTo>
                    <a:pt x="260" y="2"/>
                  </a:lnTo>
                  <a:lnTo>
                    <a:pt x="292" y="8"/>
                  </a:lnTo>
                  <a:lnTo>
                    <a:pt x="320" y="21"/>
                  </a:lnTo>
                  <a:lnTo>
                    <a:pt x="344" y="37"/>
                  </a:lnTo>
                  <a:lnTo>
                    <a:pt x="363" y="59"/>
                  </a:lnTo>
                  <a:lnTo>
                    <a:pt x="376" y="84"/>
                  </a:lnTo>
                  <a:lnTo>
                    <a:pt x="385" y="115"/>
                  </a:lnTo>
                  <a:lnTo>
                    <a:pt x="387" y="151"/>
                  </a:lnTo>
                  <a:lnTo>
                    <a:pt x="385" y="195"/>
                  </a:lnTo>
                  <a:lnTo>
                    <a:pt x="378" y="238"/>
                  </a:lnTo>
                  <a:lnTo>
                    <a:pt x="99" y="238"/>
                  </a:lnTo>
                  <a:close/>
                  <a:moveTo>
                    <a:pt x="287" y="169"/>
                  </a:moveTo>
                  <a:lnTo>
                    <a:pt x="289" y="155"/>
                  </a:lnTo>
                  <a:lnTo>
                    <a:pt x="289" y="141"/>
                  </a:lnTo>
                  <a:lnTo>
                    <a:pt x="287" y="118"/>
                  </a:lnTo>
                  <a:lnTo>
                    <a:pt x="279" y="100"/>
                  </a:lnTo>
                  <a:lnTo>
                    <a:pt x="266" y="86"/>
                  </a:lnTo>
                  <a:lnTo>
                    <a:pt x="248" y="78"/>
                  </a:lnTo>
                  <a:lnTo>
                    <a:pt x="225" y="75"/>
                  </a:lnTo>
                  <a:lnTo>
                    <a:pt x="199" y="77"/>
                  </a:lnTo>
                  <a:lnTo>
                    <a:pt x="178" y="84"/>
                  </a:lnTo>
                  <a:lnTo>
                    <a:pt x="160" y="95"/>
                  </a:lnTo>
                  <a:lnTo>
                    <a:pt x="145" y="108"/>
                  </a:lnTo>
                  <a:lnTo>
                    <a:pt x="133" y="126"/>
                  </a:lnTo>
                  <a:lnTo>
                    <a:pt x="122" y="145"/>
                  </a:lnTo>
                  <a:lnTo>
                    <a:pt x="112" y="169"/>
                  </a:lnTo>
                  <a:lnTo>
                    <a:pt x="287" y="169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81" name="Freeform 61"/>
            <p:cNvSpPr>
              <a:spLocks noEditPoints="1"/>
            </p:cNvSpPr>
            <p:nvPr userDrawn="1"/>
          </p:nvSpPr>
          <p:spPr bwMode="white">
            <a:xfrm>
              <a:off x="4589" y="-316"/>
              <a:ext cx="154" cy="191"/>
            </a:xfrm>
            <a:custGeom>
              <a:avLst/>
              <a:gdLst/>
              <a:ahLst/>
              <a:cxnLst>
                <a:cxn ang="0">
                  <a:pos x="57" y="476"/>
                </a:cxn>
                <a:cxn ang="0">
                  <a:pos x="119" y="493"/>
                </a:cxn>
                <a:cxn ang="0">
                  <a:pos x="181" y="493"/>
                </a:cxn>
                <a:cxn ang="0">
                  <a:pos x="227" y="476"/>
                </a:cxn>
                <a:cxn ang="0">
                  <a:pos x="257" y="446"/>
                </a:cxn>
                <a:cxn ang="0">
                  <a:pos x="278" y="405"/>
                </a:cxn>
                <a:cxn ang="0">
                  <a:pos x="294" y="356"/>
                </a:cxn>
                <a:cxn ang="0">
                  <a:pos x="300" y="329"/>
                </a:cxn>
                <a:cxn ang="0">
                  <a:pos x="257" y="377"/>
                </a:cxn>
                <a:cxn ang="0">
                  <a:pos x="200" y="401"/>
                </a:cxn>
                <a:cxn ang="0">
                  <a:pos x="137" y="401"/>
                </a:cxn>
                <a:cxn ang="0">
                  <a:pos x="88" y="381"/>
                </a:cxn>
                <a:cxn ang="0">
                  <a:pos x="55" y="342"/>
                </a:cxn>
                <a:cxn ang="0">
                  <a:pos x="35" y="293"/>
                </a:cxn>
                <a:cxn ang="0">
                  <a:pos x="29" y="237"/>
                </a:cxn>
                <a:cxn ang="0">
                  <a:pos x="37" y="167"/>
                </a:cxn>
                <a:cxn ang="0">
                  <a:pos x="63" y="103"/>
                </a:cxn>
                <a:cxn ang="0">
                  <a:pos x="104" y="49"/>
                </a:cxn>
                <a:cxn ang="0">
                  <a:pos x="159" y="13"/>
                </a:cxn>
                <a:cxn ang="0">
                  <a:pos x="230" y="0"/>
                </a:cxn>
                <a:cxn ang="0">
                  <a:pos x="287" y="11"/>
                </a:cxn>
                <a:cxn ang="0">
                  <a:pos x="332" y="44"/>
                </a:cxn>
                <a:cxn ang="0">
                  <a:pos x="361" y="8"/>
                </a:cxn>
                <a:cxn ang="0">
                  <a:pos x="457" y="22"/>
                </a:cxn>
                <a:cxn ang="0">
                  <a:pos x="447" y="65"/>
                </a:cxn>
                <a:cxn ang="0">
                  <a:pos x="376" y="398"/>
                </a:cxn>
                <a:cxn ang="0">
                  <a:pos x="352" y="464"/>
                </a:cxn>
                <a:cxn ang="0">
                  <a:pos x="316" y="516"/>
                </a:cxn>
                <a:cxn ang="0">
                  <a:pos x="267" y="553"/>
                </a:cxn>
                <a:cxn ang="0">
                  <a:pos x="200" y="572"/>
                </a:cxn>
                <a:cxn ang="0">
                  <a:pos x="105" y="572"/>
                </a:cxn>
                <a:cxn ang="0">
                  <a:pos x="0" y="548"/>
                </a:cxn>
                <a:cxn ang="0">
                  <a:pos x="244" y="80"/>
                </a:cxn>
                <a:cxn ang="0">
                  <a:pos x="200" y="92"/>
                </a:cxn>
                <a:cxn ang="0">
                  <a:pos x="168" y="126"/>
                </a:cxn>
                <a:cxn ang="0">
                  <a:pos x="148" y="170"/>
                </a:cxn>
                <a:cxn ang="0">
                  <a:pos x="138" y="215"/>
                </a:cxn>
                <a:cxn ang="0">
                  <a:pos x="138" y="256"/>
                </a:cxn>
                <a:cxn ang="0">
                  <a:pos x="148" y="292"/>
                </a:cxn>
                <a:cxn ang="0">
                  <a:pos x="168" y="315"/>
                </a:cxn>
                <a:cxn ang="0">
                  <a:pos x="201" y="325"/>
                </a:cxn>
                <a:cxn ang="0">
                  <a:pos x="249" y="312"/>
                </a:cxn>
                <a:cxn ang="0">
                  <a:pos x="285" y="282"/>
                </a:cxn>
                <a:cxn ang="0">
                  <a:pos x="306" y="238"/>
                </a:cxn>
                <a:cxn ang="0">
                  <a:pos x="316" y="188"/>
                </a:cxn>
                <a:cxn ang="0">
                  <a:pos x="316" y="140"/>
                </a:cxn>
                <a:cxn ang="0">
                  <a:pos x="298" y="104"/>
                </a:cxn>
                <a:cxn ang="0">
                  <a:pos x="265" y="82"/>
                </a:cxn>
              </a:cxnLst>
              <a:rect l="0" t="0" r="r" b="b"/>
              <a:pathLst>
                <a:path w="461" h="575">
                  <a:moveTo>
                    <a:pt x="27" y="464"/>
                  </a:moveTo>
                  <a:lnTo>
                    <a:pt x="57" y="476"/>
                  </a:lnTo>
                  <a:lnTo>
                    <a:pt x="88" y="486"/>
                  </a:lnTo>
                  <a:lnTo>
                    <a:pt x="119" y="493"/>
                  </a:lnTo>
                  <a:lnTo>
                    <a:pt x="150" y="496"/>
                  </a:lnTo>
                  <a:lnTo>
                    <a:pt x="181" y="493"/>
                  </a:lnTo>
                  <a:lnTo>
                    <a:pt x="207" y="486"/>
                  </a:lnTo>
                  <a:lnTo>
                    <a:pt x="227" y="476"/>
                  </a:lnTo>
                  <a:lnTo>
                    <a:pt x="244" y="463"/>
                  </a:lnTo>
                  <a:lnTo>
                    <a:pt x="257" y="446"/>
                  </a:lnTo>
                  <a:lnTo>
                    <a:pt x="270" y="426"/>
                  </a:lnTo>
                  <a:lnTo>
                    <a:pt x="278" y="405"/>
                  </a:lnTo>
                  <a:lnTo>
                    <a:pt x="286" y="381"/>
                  </a:lnTo>
                  <a:lnTo>
                    <a:pt x="294" y="356"/>
                  </a:lnTo>
                  <a:lnTo>
                    <a:pt x="301" y="329"/>
                  </a:lnTo>
                  <a:lnTo>
                    <a:pt x="300" y="329"/>
                  </a:lnTo>
                  <a:lnTo>
                    <a:pt x="280" y="355"/>
                  </a:lnTo>
                  <a:lnTo>
                    <a:pt x="257" y="377"/>
                  </a:lnTo>
                  <a:lnTo>
                    <a:pt x="230" y="392"/>
                  </a:lnTo>
                  <a:lnTo>
                    <a:pt x="200" y="401"/>
                  </a:lnTo>
                  <a:lnTo>
                    <a:pt x="167" y="404"/>
                  </a:lnTo>
                  <a:lnTo>
                    <a:pt x="137" y="401"/>
                  </a:lnTo>
                  <a:lnTo>
                    <a:pt x="111" y="393"/>
                  </a:lnTo>
                  <a:lnTo>
                    <a:pt x="88" y="381"/>
                  </a:lnTo>
                  <a:lnTo>
                    <a:pt x="70" y="363"/>
                  </a:lnTo>
                  <a:lnTo>
                    <a:pt x="55" y="342"/>
                  </a:lnTo>
                  <a:lnTo>
                    <a:pt x="44" y="319"/>
                  </a:lnTo>
                  <a:lnTo>
                    <a:pt x="35" y="293"/>
                  </a:lnTo>
                  <a:lnTo>
                    <a:pt x="30" y="266"/>
                  </a:lnTo>
                  <a:lnTo>
                    <a:pt x="29" y="237"/>
                  </a:lnTo>
                  <a:lnTo>
                    <a:pt x="31" y="201"/>
                  </a:lnTo>
                  <a:lnTo>
                    <a:pt x="37" y="167"/>
                  </a:lnTo>
                  <a:lnTo>
                    <a:pt x="48" y="133"/>
                  </a:lnTo>
                  <a:lnTo>
                    <a:pt x="63" y="103"/>
                  </a:lnTo>
                  <a:lnTo>
                    <a:pt x="81" y="74"/>
                  </a:lnTo>
                  <a:lnTo>
                    <a:pt x="104" y="49"/>
                  </a:lnTo>
                  <a:lnTo>
                    <a:pt x="130" y="29"/>
                  </a:lnTo>
                  <a:lnTo>
                    <a:pt x="159" y="13"/>
                  </a:lnTo>
                  <a:lnTo>
                    <a:pt x="193" y="3"/>
                  </a:lnTo>
                  <a:lnTo>
                    <a:pt x="230" y="0"/>
                  </a:lnTo>
                  <a:lnTo>
                    <a:pt x="260" y="3"/>
                  </a:lnTo>
                  <a:lnTo>
                    <a:pt x="287" y="11"/>
                  </a:lnTo>
                  <a:lnTo>
                    <a:pt x="312" y="25"/>
                  </a:lnTo>
                  <a:lnTo>
                    <a:pt x="332" y="44"/>
                  </a:lnTo>
                  <a:lnTo>
                    <a:pt x="350" y="66"/>
                  </a:lnTo>
                  <a:lnTo>
                    <a:pt x="361" y="8"/>
                  </a:lnTo>
                  <a:lnTo>
                    <a:pt x="461" y="8"/>
                  </a:lnTo>
                  <a:lnTo>
                    <a:pt x="457" y="22"/>
                  </a:lnTo>
                  <a:lnTo>
                    <a:pt x="453" y="41"/>
                  </a:lnTo>
                  <a:lnTo>
                    <a:pt x="447" y="65"/>
                  </a:lnTo>
                  <a:lnTo>
                    <a:pt x="384" y="362"/>
                  </a:lnTo>
                  <a:lnTo>
                    <a:pt x="376" y="398"/>
                  </a:lnTo>
                  <a:lnTo>
                    <a:pt x="365" y="433"/>
                  </a:lnTo>
                  <a:lnTo>
                    <a:pt x="352" y="464"/>
                  </a:lnTo>
                  <a:lnTo>
                    <a:pt x="335" y="493"/>
                  </a:lnTo>
                  <a:lnTo>
                    <a:pt x="316" y="516"/>
                  </a:lnTo>
                  <a:lnTo>
                    <a:pt x="293" y="537"/>
                  </a:lnTo>
                  <a:lnTo>
                    <a:pt x="267" y="553"/>
                  </a:lnTo>
                  <a:lnTo>
                    <a:pt x="235" y="565"/>
                  </a:lnTo>
                  <a:lnTo>
                    <a:pt x="200" y="572"/>
                  </a:lnTo>
                  <a:lnTo>
                    <a:pt x="159" y="575"/>
                  </a:lnTo>
                  <a:lnTo>
                    <a:pt x="105" y="572"/>
                  </a:lnTo>
                  <a:lnTo>
                    <a:pt x="52" y="564"/>
                  </a:lnTo>
                  <a:lnTo>
                    <a:pt x="0" y="548"/>
                  </a:lnTo>
                  <a:lnTo>
                    <a:pt x="27" y="464"/>
                  </a:lnTo>
                  <a:close/>
                  <a:moveTo>
                    <a:pt x="244" y="80"/>
                  </a:moveTo>
                  <a:lnTo>
                    <a:pt x="220" y="84"/>
                  </a:lnTo>
                  <a:lnTo>
                    <a:pt x="200" y="92"/>
                  </a:lnTo>
                  <a:lnTo>
                    <a:pt x="182" y="107"/>
                  </a:lnTo>
                  <a:lnTo>
                    <a:pt x="168" y="126"/>
                  </a:lnTo>
                  <a:lnTo>
                    <a:pt x="156" y="147"/>
                  </a:lnTo>
                  <a:lnTo>
                    <a:pt x="148" y="170"/>
                  </a:lnTo>
                  <a:lnTo>
                    <a:pt x="141" y="193"/>
                  </a:lnTo>
                  <a:lnTo>
                    <a:pt x="138" y="215"/>
                  </a:lnTo>
                  <a:lnTo>
                    <a:pt x="137" y="236"/>
                  </a:lnTo>
                  <a:lnTo>
                    <a:pt x="138" y="256"/>
                  </a:lnTo>
                  <a:lnTo>
                    <a:pt x="141" y="275"/>
                  </a:lnTo>
                  <a:lnTo>
                    <a:pt x="148" y="292"/>
                  </a:lnTo>
                  <a:lnTo>
                    <a:pt x="157" y="305"/>
                  </a:lnTo>
                  <a:lnTo>
                    <a:pt x="168" y="315"/>
                  </a:lnTo>
                  <a:lnTo>
                    <a:pt x="183" y="322"/>
                  </a:lnTo>
                  <a:lnTo>
                    <a:pt x="201" y="325"/>
                  </a:lnTo>
                  <a:lnTo>
                    <a:pt x="227" y="322"/>
                  </a:lnTo>
                  <a:lnTo>
                    <a:pt x="249" y="312"/>
                  </a:lnTo>
                  <a:lnTo>
                    <a:pt x="268" y="300"/>
                  </a:lnTo>
                  <a:lnTo>
                    <a:pt x="285" y="282"/>
                  </a:lnTo>
                  <a:lnTo>
                    <a:pt x="297" y="262"/>
                  </a:lnTo>
                  <a:lnTo>
                    <a:pt x="306" y="238"/>
                  </a:lnTo>
                  <a:lnTo>
                    <a:pt x="312" y="214"/>
                  </a:lnTo>
                  <a:lnTo>
                    <a:pt x="316" y="188"/>
                  </a:lnTo>
                  <a:lnTo>
                    <a:pt x="317" y="163"/>
                  </a:lnTo>
                  <a:lnTo>
                    <a:pt x="316" y="140"/>
                  </a:lnTo>
                  <a:lnTo>
                    <a:pt x="309" y="121"/>
                  </a:lnTo>
                  <a:lnTo>
                    <a:pt x="298" y="104"/>
                  </a:lnTo>
                  <a:lnTo>
                    <a:pt x="283" y="91"/>
                  </a:lnTo>
                  <a:lnTo>
                    <a:pt x="265" y="82"/>
                  </a:lnTo>
                  <a:lnTo>
                    <a:pt x="244" y="8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82" name="Freeform 62"/>
            <p:cNvSpPr>
              <a:spLocks/>
            </p:cNvSpPr>
            <p:nvPr userDrawn="1"/>
          </p:nvSpPr>
          <p:spPr bwMode="white">
            <a:xfrm>
              <a:off x="4729" y="-313"/>
              <a:ext cx="167" cy="188"/>
            </a:xfrm>
            <a:custGeom>
              <a:avLst/>
              <a:gdLst/>
              <a:ahLst/>
              <a:cxnLst>
                <a:cxn ang="0">
                  <a:pos x="194" y="0"/>
                </a:cxn>
                <a:cxn ang="0">
                  <a:pos x="231" y="295"/>
                </a:cxn>
                <a:cxn ang="0">
                  <a:pos x="232" y="295"/>
                </a:cxn>
                <a:cxn ang="0">
                  <a:pos x="390" y="0"/>
                </a:cxn>
                <a:cxn ang="0">
                  <a:pos x="502" y="0"/>
                </a:cxn>
                <a:cxn ang="0">
                  <a:pos x="234" y="456"/>
                </a:cxn>
                <a:cxn ang="0">
                  <a:pos x="221" y="477"/>
                </a:cxn>
                <a:cxn ang="0">
                  <a:pos x="209" y="496"/>
                </a:cxn>
                <a:cxn ang="0">
                  <a:pos x="194" y="515"/>
                </a:cxn>
                <a:cxn ang="0">
                  <a:pos x="176" y="531"/>
                </a:cxn>
                <a:cxn ang="0">
                  <a:pos x="157" y="546"/>
                </a:cxn>
                <a:cxn ang="0">
                  <a:pos x="134" y="557"/>
                </a:cxn>
                <a:cxn ang="0">
                  <a:pos x="108" y="564"/>
                </a:cxn>
                <a:cxn ang="0">
                  <a:pos x="76" y="567"/>
                </a:cxn>
                <a:cxn ang="0">
                  <a:pos x="38" y="564"/>
                </a:cxn>
                <a:cxn ang="0">
                  <a:pos x="0" y="556"/>
                </a:cxn>
                <a:cxn ang="0">
                  <a:pos x="23" y="478"/>
                </a:cxn>
                <a:cxn ang="0">
                  <a:pos x="35" y="482"/>
                </a:cxn>
                <a:cxn ang="0">
                  <a:pos x="50" y="486"/>
                </a:cxn>
                <a:cxn ang="0">
                  <a:pos x="68" y="488"/>
                </a:cxn>
                <a:cxn ang="0">
                  <a:pos x="83" y="486"/>
                </a:cxn>
                <a:cxn ang="0">
                  <a:pos x="97" y="481"/>
                </a:cxn>
                <a:cxn ang="0">
                  <a:pos x="111" y="473"/>
                </a:cxn>
                <a:cxn ang="0">
                  <a:pos x="126" y="459"/>
                </a:cxn>
                <a:cxn ang="0">
                  <a:pos x="141" y="441"/>
                </a:cxn>
                <a:cxn ang="0">
                  <a:pos x="158" y="415"/>
                </a:cxn>
                <a:cxn ang="0">
                  <a:pos x="89" y="0"/>
                </a:cxn>
                <a:cxn ang="0">
                  <a:pos x="194" y="0"/>
                </a:cxn>
              </a:cxnLst>
              <a:rect l="0" t="0" r="r" b="b"/>
              <a:pathLst>
                <a:path w="502" h="567">
                  <a:moveTo>
                    <a:pt x="194" y="0"/>
                  </a:moveTo>
                  <a:lnTo>
                    <a:pt x="231" y="295"/>
                  </a:lnTo>
                  <a:lnTo>
                    <a:pt x="232" y="295"/>
                  </a:lnTo>
                  <a:lnTo>
                    <a:pt x="390" y="0"/>
                  </a:lnTo>
                  <a:lnTo>
                    <a:pt x="502" y="0"/>
                  </a:lnTo>
                  <a:lnTo>
                    <a:pt x="234" y="456"/>
                  </a:lnTo>
                  <a:lnTo>
                    <a:pt x="221" y="477"/>
                  </a:lnTo>
                  <a:lnTo>
                    <a:pt x="209" y="496"/>
                  </a:lnTo>
                  <a:lnTo>
                    <a:pt x="194" y="515"/>
                  </a:lnTo>
                  <a:lnTo>
                    <a:pt x="176" y="531"/>
                  </a:lnTo>
                  <a:lnTo>
                    <a:pt x="157" y="546"/>
                  </a:lnTo>
                  <a:lnTo>
                    <a:pt x="134" y="557"/>
                  </a:lnTo>
                  <a:lnTo>
                    <a:pt x="108" y="564"/>
                  </a:lnTo>
                  <a:lnTo>
                    <a:pt x="76" y="567"/>
                  </a:lnTo>
                  <a:lnTo>
                    <a:pt x="38" y="564"/>
                  </a:lnTo>
                  <a:lnTo>
                    <a:pt x="0" y="556"/>
                  </a:lnTo>
                  <a:lnTo>
                    <a:pt x="23" y="478"/>
                  </a:lnTo>
                  <a:lnTo>
                    <a:pt x="35" y="482"/>
                  </a:lnTo>
                  <a:lnTo>
                    <a:pt x="50" y="486"/>
                  </a:lnTo>
                  <a:lnTo>
                    <a:pt x="68" y="488"/>
                  </a:lnTo>
                  <a:lnTo>
                    <a:pt x="83" y="486"/>
                  </a:lnTo>
                  <a:lnTo>
                    <a:pt x="97" y="481"/>
                  </a:lnTo>
                  <a:lnTo>
                    <a:pt x="111" y="473"/>
                  </a:lnTo>
                  <a:lnTo>
                    <a:pt x="126" y="459"/>
                  </a:lnTo>
                  <a:lnTo>
                    <a:pt x="141" y="441"/>
                  </a:lnTo>
                  <a:lnTo>
                    <a:pt x="158" y="415"/>
                  </a:lnTo>
                  <a:lnTo>
                    <a:pt x="89" y="0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83" name="Freeform 63"/>
            <p:cNvSpPr>
              <a:spLocks/>
            </p:cNvSpPr>
            <p:nvPr userDrawn="1"/>
          </p:nvSpPr>
          <p:spPr bwMode="white">
            <a:xfrm>
              <a:off x="4871" y="-201"/>
              <a:ext cx="8" cy="14"/>
            </a:xfrm>
            <a:custGeom>
              <a:avLst/>
              <a:gdLst/>
              <a:ahLst/>
              <a:cxnLst>
                <a:cxn ang="0">
                  <a:pos x="20" y="7"/>
                </a:cxn>
                <a:cxn ang="0">
                  <a:pos x="18" y="6"/>
                </a:cxn>
                <a:cxn ang="0">
                  <a:pos x="15" y="6"/>
                </a:cxn>
                <a:cxn ang="0">
                  <a:pos x="12" y="6"/>
                </a:cxn>
                <a:cxn ang="0">
                  <a:pos x="11" y="6"/>
                </a:cxn>
                <a:cxn ang="0">
                  <a:pos x="8" y="7"/>
                </a:cxn>
                <a:cxn ang="0">
                  <a:pos x="7" y="9"/>
                </a:cxn>
                <a:cxn ang="0">
                  <a:pos x="5" y="11"/>
                </a:cxn>
                <a:cxn ang="0">
                  <a:pos x="7" y="13"/>
                </a:cxn>
                <a:cxn ang="0">
                  <a:pos x="8" y="16"/>
                </a:cxn>
                <a:cxn ang="0">
                  <a:pos x="9" y="17"/>
                </a:cxn>
                <a:cxn ang="0">
                  <a:pos x="12" y="18"/>
                </a:cxn>
                <a:cxn ang="0">
                  <a:pos x="15" y="20"/>
                </a:cxn>
                <a:cxn ang="0">
                  <a:pos x="18" y="21"/>
                </a:cxn>
                <a:cxn ang="0">
                  <a:pos x="20" y="24"/>
                </a:cxn>
                <a:cxn ang="0">
                  <a:pos x="22" y="26"/>
                </a:cxn>
                <a:cxn ang="0">
                  <a:pos x="23" y="29"/>
                </a:cxn>
                <a:cxn ang="0">
                  <a:pos x="22" y="33"/>
                </a:cxn>
                <a:cxn ang="0">
                  <a:pos x="20" y="36"/>
                </a:cxn>
                <a:cxn ang="0">
                  <a:pos x="19" y="39"/>
                </a:cxn>
                <a:cxn ang="0">
                  <a:pos x="15" y="40"/>
                </a:cxn>
                <a:cxn ang="0">
                  <a:pos x="12" y="42"/>
                </a:cxn>
                <a:cxn ang="0">
                  <a:pos x="8" y="42"/>
                </a:cxn>
                <a:cxn ang="0">
                  <a:pos x="4" y="42"/>
                </a:cxn>
                <a:cxn ang="0">
                  <a:pos x="0" y="40"/>
                </a:cxn>
                <a:cxn ang="0">
                  <a:pos x="1" y="35"/>
                </a:cxn>
                <a:cxn ang="0">
                  <a:pos x="4" y="36"/>
                </a:cxn>
                <a:cxn ang="0">
                  <a:pos x="9" y="36"/>
                </a:cxn>
                <a:cxn ang="0">
                  <a:pos x="12" y="36"/>
                </a:cxn>
                <a:cxn ang="0">
                  <a:pos x="14" y="35"/>
                </a:cxn>
                <a:cxn ang="0">
                  <a:pos x="16" y="33"/>
                </a:cxn>
                <a:cxn ang="0">
                  <a:pos x="16" y="31"/>
                </a:cxn>
                <a:cxn ang="0">
                  <a:pos x="16" y="28"/>
                </a:cxn>
                <a:cxn ang="0">
                  <a:pos x="15" y="25"/>
                </a:cxn>
                <a:cxn ang="0">
                  <a:pos x="12" y="24"/>
                </a:cxn>
                <a:cxn ang="0">
                  <a:pos x="9" y="22"/>
                </a:cxn>
                <a:cxn ang="0">
                  <a:pos x="7" y="21"/>
                </a:cxn>
                <a:cxn ang="0">
                  <a:pos x="4" y="20"/>
                </a:cxn>
                <a:cxn ang="0">
                  <a:pos x="3" y="18"/>
                </a:cxn>
                <a:cxn ang="0">
                  <a:pos x="0" y="16"/>
                </a:cxn>
                <a:cxn ang="0">
                  <a:pos x="0" y="11"/>
                </a:cxn>
                <a:cxn ang="0">
                  <a:pos x="0" y="7"/>
                </a:cxn>
                <a:cxn ang="0">
                  <a:pos x="3" y="5"/>
                </a:cxn>
                <a:cxn ang="0">
                  <a:pos x="5" y="3"/>
                </a:cxn>
                <a:cxn ang="0">
                  <a:pos x="8" y="2"/>
                </a:cxn>
                <a:cxn ang="0">
                  <a:pos x="12" y="0"/>
                </a:cxn>
                <a:cxn ang="0">
                  <a:pos x="16" y="2"/>
                </a:cxn>
                <a:cxn ang="0">
                  <a:pos x="20" y="2"/>
                </a:cxn>
                <a:cxn ang="0">
                  <a:pos x="20" y="7"/>
                </a:cxn>
              </a:cxnLst>
              <a:rect l="0" t="0" r="r" b="b"/>
              <a:pathLst>
                <a:path w="23" h="42">
                  <a:moveTo>
                    <a:pt x="20" y="7"/>
                  </a:moveTo>
                  <a:lnTo>
                    <a:pt x="18" y="6"/>
                  </a:lnTo>
                  <a:lnTo>
                    <a:pt x="15" y="6"/>
                  </a:lnTo>
                  <a:lnTo>
                    <a:pt x="12" y="6"/>
                  </a:lnTo>
                  <a:lnTo>
                    <a:pt x="11" y="6"/>
                  </a:lnTo>
                  <a:lnTo>
                    <a:pt x="8" y="7"/>
                  </a:lnTo>
                  <a:lnTo>
                    <a:pt x="7" y="9"/>
                  </a:lnTo>
                  <a:lnTo>
                    <a:pt x="5" y="11"/>
                  </a:lnTo>
                  <a:lnTo>
                    <a:pt x="7" y="13"/>
                  </a:lnTo>
                  <a:lnTo>
                    <a:pt x="8" y="16"/>
                  </a:lnTo>
                  <a:lnTo>
                    <a:pt x="9" y="17"/>
                  </a:lnTo>
                  <a:lnTo>
                    <a:pt x="12" y="18"/>
                  </a:lnTo>
                  <a:lnTo>
                    <a:pt x="15" y="20"/>
                  </a:lnTo>
                  <a:lnTo>
                    <a:pt x="18" y="21"/>
                  </a:lnTo>
                  <a:lnTo>
                    <a:pt x="20" y="24"/>
                  </a:lnTo>
                  <a:lnTo>
                    <a:pt x="22" y="26"/>
                  </a:lnTo>
                  <a:lnTo>
                    <a:pt x="23" y="29"/>
                  </a:lnTo>
                  <a:lnTo>
                    <a:pt x="22" y="33"/>
                  </a:lnTo>
                  <a:lnTo>
                    <a:pt x="20" y="36"/>
                  </a:lnTo>
                  <a:lnTo>
                    <a:pt x="19" y="39"/>
                  </a:lnTo>
                  <a:lnTo>
                    <a:pt x="15" y="40"/>
                  </a:lnTo>
                  <a:lnTo>
                    <a:pt x="12" y="42"/>
                  </a:lnTo>
                  <a:lnTo>
                    <a:pt x="8" y="42"/>
                  </a:lnTo>
                  <a:lnTo>
                    <a:pt x="4" y="42"/>
                  </a:lnTo>
                  <a:lnTo>
                    <a:pt x="0" y="40"/>
                  </a:lnTo>
                  <a:lnTo>
                    <a:pt x="1" y="35"/>
                  </a:lnTo>
                  <a:lnTo>
                    <a:pt x="4" y="36"/>
                  </a:lnTo>
                  <a:lnTo>
                    <a:pt x="9" y="36"/>
                  </a:lnTo>
                  <a:lnTo>
                    <a:pt x="12" y="36"/>
                  </a:lnTo>
                  <a:lnTo>
                    <a:pt x="14" y="35"/>
                  </a:lnTo>
                  <a:lnTo>
                    <a:pt x="16" y="33"/>
                  </a:lnTo>
                  <a:lnTo>
                    <a:pt x="16" y="31"/>
                  </a:lnTo>
                  <a:lnTo>
                    <a:pt x="16" y="28"/>
                  </a:lnTo>
                  <a:lnTo>
                    <a:pt x="15" y="25"/>
                  </a:lnTo>
                  <a:lnTo>
                    <a:pt x="12" y="24"/>
                  </a:lnTo>
                  <a:lnTo>
                    <a:pt x="9" y="22"/>
                  </a:lnTo>
                  <a:lnTo>
                    <a:pt x="7" y="21"/>
                  </a:lnTo>
                  <a:lnTo>
                    <a:pt x="4" y="20"/>
                  </a:lnTo>
                  <a:lnTo>
                    <a:pt x="3" y="18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8" y="2"/>
                  </a:lnTo>
                  <a:lnTo>
                    <a:pt x="12" y="0"/>
                  </a:lnTo>
                  <a:lnTo>
                    <a:pt x="16" y="2"/>
                  </a:lnTo>
                  <a:lnTo>
                    <a:pt x="20" y="2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84" name="Freeform 64"/>
            <p:cNvSpPr>
              <a:spLocks/>
            </p:cNvSpPr>
            <p:nvPr userDrawn="1"/>
          </p:nvSpPr>
          <p:spPr bwMode="white">
            <a:xfrm>
              <a:off x="4880" y="-201"/>
              <a:ext cx="16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0"/>
                </a:cxn>
                <a:cxn ang="0">
                  <a:pos x="22" y="33"/>
                </a:cxn>
                <a:cxn ang="0">
                  <a:pos x="35" y="0"/>
                </a:cxn>
                <a:cxn ang="0">
                  <a:pos x="44" y="0"/>
                </a:cxn>
                <a:cxn ang="0">
                  <a:pos x="44" y="38"/>
                </a:cxn>
                <a:cxn ang="0">
                  <a:pos x="37" y="38"/>
                </a:cxn>
                <a:cxn ang="0">
                  <a:pos x="37" y="5"/>
                </a:cxn>
                <a:cxn ang="0">
                  <a:pos x="37" y="5"/>
                </a:cxn>
                <a:cxn ang="0">
                  <a:pos x="25" y="38"/>
                </a:cxn>
                <a:cxn ang="0">
                  <a:pos x="20" y="38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6" y="38"/>
                </a:cxn>
                <a:cxn ang="0">
                  <a:pos x="0" y="38"/>
                </a:cxn>
                <a:cxn ang="0">
                  <a:pos x="0" y="0"/>
                </a:cxn>
              </a:cxnLst>
              <a:rect l="0" t="0" r="r" b="b"/>
              <a:pathLst>
                <a:path w="44" h="38">
                  <a:moveTo>
                    <a:pt x="0" y="0"/>
                  </a:moveTo>
                  <a:lnTo>
                    <a:pt x="10" y="0"/>
                  </a:lnTo>
                  <a:lnTo>
                    <a:pt x="22" y="33"/>
                  </a:lnTo>
                  <a:lnTo>
                    <a:pt x="35" y="0"/>
                  </a:lnTo>
                  <a:lnTo>
                    <a:pt x="44" y="0"/>
                  </a:lnTo>
                  <a:lnTo>
                    <a:pt x="44" y="38"/>
                  </a:lnTo>
                  <a:lnTo>
                    <a:pt x="37" y="38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25" y="38"/>
                  </a:lnTo>
                  <a:lnTo>
                    <a:pt x="20" y="38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38"/>
                  </a:lnTo>
                  <a:lnTo>
                    <a:pt x="0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85" name="Freeform 65"/>
            <p:cNvSpPr>
              <a:spLocks/>
            </p:cNvSpPr>
            <p:nvPr userDrawn="1"/>
          </p:nvSpPr>
          <p:spPr bwMode="white">
            <a:xfrm>
              <a:off x="4554" y="-525"/>
              <a:ext cx="109" cy="139"/>
            </a:xfrm>
            <a:custGeom>
              <a:avLst/>
              <a:gdLst/>
              <a:ahLst/>
              <a:cxnLst>
                <a:cxn ang="0">
                  <a:pos x="262" y="320"/>
                </a:cxn>
                <a:cxn ang="0">
                  <a:pos x="239" y="329"/>
                </a:cxn>
                <a:cxn ang="0">
                  <a:pos x="214" y="333"/>
                </a:cxn>
                <a:cxn ang="0">
                  <a:pos x="193" y="335"/>
                </a:cxn>
                <a:cxn ang="0">
                  <a:pos x="168" y="333"/>
                </a:cxn>
                <a:cxn ang="0">
                  <a:pos x="149" y="326"/>
                </a:cxn>
                <a:cxn ang="0">
                  <a:pos x="134" y="316"/>
                </a:cxn>
                <a:cxn ang="0">
                  <a:pos x="123" y="303"/>
                </a:cxn>
                <a:cxn ang="0">
                  <a:pos x="114" y="288"/>
                </a:cxn>
                <a:cxn ang="0">
                  <a:pos x="110" y="270"/>
                </a:cxn>
                <a:cxn ang="0">
                  <a:pos x="108" y="251"/>
                </a:cxn>
                <a:cxn ang="0">
                  <a:pos x="108" y="231"/>
                </a:cxn>
                <a:cxn ang="0">
                  <a:pos x="110" y="204"/>
                </a:cxn>
                <a:cxn ang="0">
                  <a:pos x="117" y="177"/>
                </a:cxn>
                <a:cxn ang="0">
                  <a:pos x="128" y="151"/>
                </a:cxn>
                <a:cxn ang="0">
                  <a:pos x="145" y="129"/>
                </a:cxn>
                <a:cxn ang="0">
                  <a:pos x="162" y="108"/>
                </a:cxn>
                <a:cxn ang="0">
                  <a:pos x="186" y="93"/>
                </a:cxn>
                <a:cxn ang="0">
                  <a:pos x="212" y="84"/>
                </a:cxn>
                <a:cxn ang="0">
                  <a:pos x="240" y="81"/>
                </a:cxn>
                <a:cxn ang="0">
                  <a:pos x="266" y="82"/>
                </a:cxn>
                <a:cxn ang="0">
                  <a:pos x="290" y="89"/>
                </a:cxn>
                <a:cxn ang="0">
                  <a:pos x="312" y="99"/>
                </a:cxn>
                <a:cxn ang="0">
                  <a:pos x="329" y="13"/>
                </a:cxn>
                <a:cxn ang="0">
                  <a:pos x="303" y="7"/>
                </a:cxn>
                <a:cxn ang="0">
                  <a:pos x="272" y="3"/>
                </a:cxn>
                <a:cxn ang="0">
                  <a:pos x="240" y="0"/>
                </a:cxn>
                <a:cxn ang="0">
                  <a:pos x="199" y="4"/>
                </a:cxn>
                <a:cxn ang="0">
                  <a:pos x="161" y="13"/>
                </a:cxn>
                <a:cxn ang="0">
                  <a:pos x="127" y="28"/>
                </a:cxn>
                <a:cxn ang="0">
                  <a:pos x="95" y="47"/>
                </a:cxn>
                <a:cxn ang="0">
                  <a:pos x="68" y="70"/>
                </a:cxn>
                <a:cxn ang="0">
                  <a:pos x="45" y="99"/>
                </a:cxn>
                <a:cxn ang="0">
                  <a:pos x="27" y="130"/>
                </a:cxn>
                <a:cxn ang="0">
                  <a:pos x="13" y="166"/>
                </a:cxn>
                <a:cxn ang="0">
                  <a:pos x="4" y="204"/>
                </a:cxn>
                <a:cxn ang="0">
                  <a:pos x="0" y="244"/>
                </a:cxn>
                <a:cxn ang="0">
                  <a:pos x="1" y="281"/>
                </a:cxn>
                <a:cxn ang="0">
                  <a:pos x="9" y="314"/>
                </a:cxn>
                <a:cxn ang="0">
                  <a:pos x="23" y="344"/>
                </a:cxn>
                <a:cxn ang="0">
                  <a:pos x="42" y="368"/>
                </a:cxn>
                <a:cxn ang="0">
                  <a:pos x="65" y="387"/>
                </a:cxn>
                <a:cxn ang="0">
                  <a:pos x="94" y="403"/>
                </a:cxn>
                <a:cxn ang="0">
                  <a:pos x="127" y="412"/>
                </a:cxn>
                <a:cxn ang="0">
                  <a:pos x="162" y="415"/>
                </a:cxn>
                <a:cxn ang="0">
                  <a:pos x="190" y="413"/>
                </a:cxn>
                <a:cxn ang="0">
                  <a:pos x="217" y="411"/>
                </a:cxn>
                <a:cxn ang="0">
                  <a:pos x="245" y="404"/>
                </a:cxn>
                <a:cxn ang="0">
                  <a:pos x="262" y="320"/>
                </a:cxn>
              </a:cxnLst>
              <a:rect l="0" t="0" r="r" b="b"/>
              <a:pathLst>
                <a:path w="329" h="415">
                  <a:moveTo>
                    <a:pt x="262" y="320"/>
                  </a:moveTo>
                  <a:lnTo>
                    <a:pt x="239" y="329"/>
                  </a:lnTo>
                  <a:lnTo>
                    <a:pt x="214" y="333"/>
                  </a:lnTo>
                  <a:lnTo>
                    <a:pt x="193" y="335"/>
                  </a:lnTo>
                  <a:lnTo>
                    <a:pt x="168" y="333"/>
                  </a:lnTo>
                  <a:lnTo>
                    <a:pt x="149" y="326"/>
                  </a:lnTo>
                  <a:lnTo>
                    <a:pt x="134" y="316"/>
                  </a:lnTo>
                  <a:lnTo>
                    <a:pt x="123" y="303"/>
                  </a:lnTo>
                  <a:lnTo>
                    <a:pt x="114" y="288"/>
                  </a:lnTo>
                  <a:lnTo>
                    <a:pt x="110" y="270"/>
                  </a:lnTo>
                  <a:lnTo>
                    <a:pt x="108" y="251"/>
                  </a:lnTo>
                  <a:lnTo>
                    <a:pt x="108" y="231"/>
                  </a:lnTo>
                  <a:lnTo>
                    <a:pt x="110" y="204"/>
                  </a:lnTo>
                  <a:lnTo>
                    <a:pt x="117" y="177"/>
                  </a:lnTo>
                  <a:lnTo>
                    <a:pt x="128" y="151"/>
                  </a:lnTo>
                  <a:lnTo>
                    <a:pt x="145" y="129"/>
                  </a:lnTo>
                  <a:lnTo>
                    <a:pt x="162" y="108"/>
                  </a:lnTo>
                  <a:lnTo>
                    <a:pt x="186" y="93"/>
                  </a:lnTo>
                  <a:lnTo>
                    <a:pt x="212" y="84"/>
                  </a:lnTo>
                  <a:lnTo>
                    <a:pt x="240" y="81"/>
                  </a:lnTo>
                  <a:lnTo>
                    <a:pt x="266" y="82"/>
                  </a:lnTo>
                  <a:lnTo>
                    <a:pt x="290" y="89"/>
                  </a:lnTo>
                  <a:lnTo>
                    <a:pt x="312" y="99"/>
                  </a:lnTo>
                  <a:lnTo>
                    <a:pt x="329" y="13"/>
                  </a:lnTo>
                  <a:lnTo>
                    <a:pt x="303" y="7"/>
                  </a:lnTo>
                  <a:lnTo>
                    <a:pt x="272" y="3"/>
                  </a:lnTo>
                  <a:lnTo>
                    <a:pt x="240" y="0"/>
                  </a:lnTo>
                  <a:lnTo>
                    <a:pt x="199" y="4"/>
                  </a:lnTo>
                  <a:lnTo>
                    <a:pt x="161" y="13"/>
                  </a:lnTo>
                  <a:lnTo>
                    <a:pt x="127" y="28"/>
                  </a:lnTo>
                  <a:lnTo>
                    <a:pt x="95" y="47"/>
                  </a:lnTo>
                  <a:lnTo>
                    <a:pt x="68" y="70"/>
                  </a:lnTo>
                  <a:lnTo>
                    <a:pt x="45" y="99"/>
                  </a:lnTo>
                  <a:lnTo>
                    <a:pt x="27" y="130"/>
                  </a:lnTo>
                  <a:lnTo>
                    <a:pt x="13" y="166"/>
                  </a:lnTo>
                  <a:lnTo>
                    <a:pt x="4" y="204"/>
                  </a:lnTo>
                  <a:lnTo>
                    <a:pt x="0" y="244"/>
                  </a:lnTo>
                  <a:lnTo>
                    <a:pt x="1" y="281"/>
                  </a:lnTo>
                  <a:lnTo>
                    <a:pt x="9" y="314"/>
                  </a:lnTo>
                  <a:lnTo>
                    <a:pt x="23" y="344"/>
                  </a:lnTo>
                  <a:lnTo>
                    <a:pt x="42" y="368"/>
                  </a:lnTo>
                  <a:lnTo>
                    <a:pt x="65" y="387"/>
                  </a:lnTo>
                  <a:lnTo>
                    <a:pt x="94" y="403"/>
                  </a:lnTo>
                  <a:lnTo>
                    <a:pt x="127" y="412"/>
                  </a:lnTo>
                  <a:lnTo>
                    <a:pt x="162" y="415"/>
                  </a:lnTo>
                  <a:lnTo>
                    <a:pt x="190" y="413"/>
                  </a:lnTo>
                  <a:lnTo>
                    <a:pt x="217" y="411"/>
                  </a:lnTo>
                  <a:lnTo>
                    <a:pt x="245" y="404"/>
                  </a:lnTo>
                  <a:lnTo>
                    <a:pt x="262" y="32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86" name="Freeform 66"/>
            <p:cNvSpPr>
              <a:spLocks/>
            </p:cNvSpPr>
            <p:nvPr userDrawn="1"/>
          </p:nvSpPr>
          <p:spPr bwMode="white">
            <a:xfrm>
              <a:off x="4129" y="-570"/>
              <a:ext cx="136" cy="184"/>
            </a:xfrm>
            <a:custGeom>
              <a:avLst/>
              <a:gdLst/>
              <a:ahLst/>
              <a:cxnLst>
                <a:cxn ang="0">
                  <a:pos x="310" y="87"/>
                </a:cxn>
                <a:cxn ang="0">
                  <a:pos x="382" y="112"/>
                </a:cxn>
                <a:cxn ang="0">
                  <a:pos x="362" y="9"/>
                </a:cxn>
                <a:cxn ang="0">
                  <a:pos x="269" y="0"/>
                </a:cxn>
                <a:cxn ang="0">
                  <a:pos x="208" y="5"/>
                </a:cxn>
                <a:cxn ang="0">
                  <a:pos x="154" y="24"/>
                </a:cxn>
                <a:cxn ang="0">
                  <a:pos x="110" y="56"/>
                </a:cxn>
                <a:cxn ang="0">
                  <a:pos x="80" y="101"/>
                </a:cxn>
                <a:cxn ang="0">
                  <a:pos x="69" y="161"/>
                </a:cxn>
                <a:cxn ang="0">
                  <a:pos x="78" y="213"/>
                </a:cxn>
                <a:cxn ang="0">
                  <a:pos x="104" y="251"/>
                </a:cxn>
                <a:cxn ang="0">
                  <a:pos x="140" y="279"/>
                </a:cxn>
                <a:cxn ang="0">
                  <a:pos x="180" y="302"/>
                </a:cxn>
                <a:cxn ang="0">
                  <a:pos x="215" y="324"/>
                </a:cxn>
                <a:cxn ang="0">
                  <a:pos x="241" y="350"/>
                </a:cxn>
                <a:cxn ang="0">
                  <a:pos x="251" y="386"/>
                </a:cxn>
                <a:cxn ang="0">
                  <a:pos x="240" y="428"/>
                </a:cxn>
                <a:cxn ang="0">
                  <a:pos x="211" y="454"/>
                </a:cxn>
                <a:cxn ang="0">
                  <a:pos x="172" y="468"/>
                </a:cxn>
                <a:cxn ang="0">
                  <a:pos x="115" y="466"/>
                </a:cxn>
                <a:cxn ang="0">
                  <a:pos x="51" y="447"/>
                </a:cxn>
                <a:cxn ang="0">
                  <a:pos x="0" y="528"/>
                </a:cxn>
                <a:cxn ang="0">
                  <a:pos x="95" y="550"/>
                </a:cxn>
                <a:cxn ang="0">
                  <a:pos x="174" y="552"/>
                </a:cxn>
                <a:cxn ang="0">
                  <a:pos x="234" y="543"/>
                </a:cxn>
                <a:cxn ang="0">
                  <a:pos x="286" y="521"/>
                </a:cxn>
                <a:cxn ang="0">
                  <a:pos x="328" y="487"/>
                </a:cxn>
                <a:cxn ang="0">
                  <a:pos x="354" y="439"/>
                </a:cxn>
                <a:cxn ang="0">
                  <a:pos x="363" y="375"/>
                </a:cxn>
                <a:cxn ang="0">
                  <a:pos x="354" y="320"/>
                </a:cxn>
                <a:cxn ang="0">
                  <a:pos x="328" y="279"/>
                </a:cxn>
                <a:cxn ang="0">
                  <a:pos x="292" y="249"/>
                </a:cxn>
                <a:cxn ang="0">
                  <a:pos x="252" y="224"/>
                </a:cxn>
                <a:cxn ang="0">
                  <a:pos x="217" y="202"/>
                </a:cxn>
                <a:cxn ang="0">
                  <a:pos x="191" y="178"/>
                </a:cxn>
                <a:cxn ang="0">
                  <a:pos x="181" y="145"/>
                </a:cxn>
                <a:cxn ang="0">
                  <a:pos x="192" y="113"/>
                </a:cxn>
                <a:cxn ang="0">
                  <a:pos x="219" y="93"/>
                </a:cxn>
                <a:cxn ang="0">
                  <a:pos x="254" y="84"/>
                </a:cxn>
              </a:cxnLst>
              <a:rect l="0" t="0" r="r" b="b"/>
              <a:pathLst>
                <a:path w="407" h="554">
                  <a:moveTo>
                    <a:pt x="271" y="83"/>
                  </a:moveTo>
                  <a:lnTo>
                    <a:pt x="310" y="87"/>
                  </a:lnTo>
                  <a:lnTo>
                    <a:pt x="348" y="97"/>
                  </a:lnTo>
                  <a:lnTo>
                    <a:pt x="382" y="112"/>
                  </a:lnTo>
                  <a:lnTo>
                    <a:pt x="407" y="23"/>
                  </a:lnTo>
                  <a:lnTo>
                    <a:pt x="362" y="9"/>
                  </a:lnTo>
                  <a:lnTo>
                    <a:pt x="315" y="1"/>
                  </a:lnTo>
                  <a:lnTo>
                    <a:pt x="269" y="0"/>
                  </a:lnTo>
                  <a:lnTo>
                    <a:pt x="237" y="1"/>
                  </a:lnTo>
                  <a:lnTo>
                    <a:pt x="208" y="5"/>
                  </a:lnTo>
                  <a:lnTo>
                    <a:pt x="180" y="13"/>
                  </a:lnTo>
                  <a:lnTo>
                    <a:pt x="154" y="24"/>
                  </a:lnTo>
                  <a:lnTo>
                    <a:pt x="130" y="38"/>
                  </a:lnTo>
                  <a:lnTo>
                    <a:pt x="110" y="56"/>
                  </a:lnTo>
                  <a:lnTo>
                    <a:pt x="92" y="76"/>
                  </a:lnTo>
                  <a:lnTo>
                    <a:pt x="80" y="101"/>
                  </a:lnTo>
                  <a:lnTo>
                    <a:pt x="72" y="130"/>
                  </a:lnTo>
                  <a:lnTo>
                    <a:pt x="69" y="161"/>
                  </a:lnTo>
                  <a:lnTo>
                    <a:pt x="72" y="190"/>
                  </a:lnTo>
                  <a:lnTo>
                    <a:pt x="78" y="213"/>
                  </a:lnTo>
                  <a:lnTo>
                    <a:pt x="91" y="234"/>
                  </a:lnTo>
                  <a:lnTo>
                    <a:pt x="104" y="251"/>
                  </a:lnTo>
                  <a:lnTo>
                    <a:pt x="122" y="266"/>
                  </a:lnTo>
                  <a:lnTo>
                    <a:pt x="140" y="279"/>
                  </a:lnTo>
                  <a:lnTo>
                    <a:pt x="161" y="291"/>
                  </a:lnTo>
                  <a:lnTo>
                    <a:pt x="180" y="302"/>
                  </a:lnTo>
                  <a:lnTo>
                    <a:pt x="199" y="313"/>
                  </a:lnTo>
                  <a:lnTo>
                    <a:pt x="215" y="324"/>
                  </a:lnTo>
                  <a:lnTo>
                    <a:pt x="230" y="336"/>
                  </a:lnTo>
                  <a:lnTo>
                    <a:pt x="241" y="350"/>
                  </a:lnTo>
                  <a:lnTo>
                    <a:pt x="250" y="366"/>
                  </a:lnTo>
                  <a:lnTo>
                    <a:pt x="251" y="386"/>
                  </a:lnTo>
                  <a:lnTo>
                    <a:pt x="248" y="409"/>
                  </a:lnTo>
                  <a:lnTo>
                    <a:pt x="240" y="428"/>
                  </a:lnTo>
                  <a:lnTo>
                    <a:pt x="228" y="443"/>
                  </a:lnTo>
                  <a:lnTo>
                    <a:pt x="211" y="454"/>
                  </a:lnTo>
                  <a:lnTo>
                    <a:pt x="192" y="462"/>
                  </a:lnTo>
                  <a:lnTo>
                    <a:pt x="172" y="468"/>
                  </a:lnTo>
                  <a:lnTo>
                    <a:pt x="150" y="469"/>
                  </a:lnTo>
                  <a:lnTo>
                    <a:pt x="115" y="466"/>
                  </a:lnTo>
                  <a:lnTo>
                    <a:pt x="83" y="458"/>
                  </a:lnTo>
                  <a:lnTo>
                    <a:pt x="51" y="447"/>
                  </a:lnTo>
                  <a:lnTo>
                    <a:pt x="20" y="433"/>
                  </a:lnTo>
                  <a:lnTo>
                    <a:pt x="0" y="528"/>
                  </a:lnTo>
                  <a:lnTo>
                    <a:pt x="47" y="542"/>
                  </a:lnTo>
                  <a:lnTo>
                    <a:pt x="95" y="550"/>
                  </a:lnTo>
                  <a:lnTo>
                    <a:pt x="143" y="554"/>
                  </a:lnTo>
                  <a:lnTo>
                    <a:pt x="174" y="552"/>
                  </a:lnTo>
                  <a:lnTo>
                    <a:pt x="206" y="548"/>
                  </a:lnTo>
                  <a:lnTo>
                    <a:pt x="234" y="543"/>
                  </a:lnTo>
                  <a:lnTo>
                    <a:pt x="262" y="533"/>
                  </a:lnTo>
                  <a:lnTo>
                    <a:pt x="286" y="521"/>
                  </a:lnTo>
                  <a:lnTo>
                    <a:pt x="308" y="506"/>
                  </a:lnTo>
                  <a:lnTo>
                    <a:pt x="328" y="487"/>
                  </a:lnTo>
                  <a:lnTo>
                    <a:pt x="343" y="465"/>
                  </a:lnTo>
                  <a:lnTo>
                    <a:pt x="354" y="439"/>
                  </a:lnTo>
                  <a:lnTo>
                    <a:pt x="362" y="409"/>
                  </a:lnTo>
                  <a:lnTo>
                    <a:pt x="363" y="375"/>
                  </a:lnTo>
                  <a:lnTo>
                    <a:pt x="360" y="344"/>
                  </a:lnTo>
                  <a:lnTo>
                    <a:pt x="354" y="320"/>
                  </a:lnTo>
                  <a:lnTo>
                    <a:pt x="343" y="298"/>
                  </a:lnTo>
                  <a:lnTo>
                    <a:pt x="328" y="279"/>
                  </a:lnTo>
                  <a:lnTo>
                    <a:pt x="310" y="262"/>
                  </a:lnTo>
                  <a:lnTo>
                    <a:pt x="292" y="249"/>
                  </a:lnTo>
                  <a:lnTo>
                    <a:pt x="273" y="236"/>
                  </a:lnTo>
                  <a:lnTo>
                    <a:pt x="252" y="224"/>
                  </a:lnTo>
                  <a:lnTo>
                    <a:pt x="234" y="213"/>
                  </a:lnTo>
                  <a:lnTo>
                    <a:pt x="217" y="202"/>
                  </a:lnTo>
                  <a:lnTo>
                    <a:pt x="203" y="190"/>
                  </a:lnTo>
                  <a:lnTo>
                    <a:pt x="191" y="178"/>
                  </a:lnTo>
                  <a:lnTo>
                    <a:pt x="184" y="162"/>
                  </a:lnTo>
                  <a:lnTo>
                    <a:pt x="181" y="145"/>
                  </a:lnTo>
                  <a:lnTo>
                    <a:pt x="184" y="127"/>
                  </a:lnTo>
                  <a:lnTo>
                    <a:pt x="192" y="113"/>
                  </a:lnTo>
                  <a:lnTo>
                    <a:pt x="204" y="102"/>
                  </a:lnTo>
                  <a:lnTo>
                    <a:pt x="219" y="93"/>
                  </a:lnTo>
                  <a:lnTo>
                    <a:pt x="236" y="87"/>
                  </a:lnTo>
                  <a:lnTo>
                    <a:pt x="254" y="84"/>
                  </a:lnTo>
                  <a:lnTo>
                    <a:pt x="271" y="83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87" name="Freeform 67"/>
            <p:cNvSpPr>
              <a:spLocks/>
            </p:cNvSpPr>
            <p:nvPr userDrawn="1"/>
          </p:nvSpPr>
          <p:spPr bwMode="white">
            <a:xfrm>
              <a:off x="4917" y="-687"/>
              <a:ext cx="217" cy="374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3" y="7"/>
                </a:cxn>
                <a:cxn ang="0">
                  <a:pos x="0" y="7"/>
                </a:cxn>
                <a:cxn ang="0">
                  <a:pos x="64" y="15"/>
                </a:cxn>
                <a:cxn ang="0">
                  <a:pos x="126" y="30"/>
                </a:cxn>
                <a:cxn ang="0">
                  <a:pos x="185" y="52"/>
                </a:cxn>
                <a:cxn ang="0">
                  <a:pos x="239" y="79"/>
                </a:cxn>
                <a:cxn ang="0">
                  <a:pos x="291" y="114"/>
                </a:cxn>
                <a:cxn ang="0">
                  <a:pos x="341" y="153"/>
                </a:cxn>
                <a:cxn ang="0">
                  <a:pos x="383" y="197"/>
                </a:cxn>
                <a:cxn ang="0">
                  <a:pos x="423" y="248"/>
                </a:cxn>
                <a:cxn ang="0">
                  <a:pos x="456" y="301"/>
                </a:cxn>
                <a:cxn ang="0">
                  <a:pos x="482" y="359"/>
                </a:cxn>
                <a:cxn ang="0">
                  <a:pos x="502" y="420"/>
                </a:cxn>
                <a:cxn ang="0">
                  <a:pos x="516" y="486"/>
                </a:cxn>
                <a:cxn ang="0">
                  <a:pos x="521" y="550"/>
                </a:cxn>
                <a:cxn ang="0">
                  <a:pos x="520" y="614"/>
                </a:cxn>
                <a:cxn ang="0">
                  <a:pos x="512" y="676"/>
                </a:cxn>
                <a:cxn ang="0">
                  <a:pos x="495" y="736"/>
                </a:cxn>
                <a:cxn ang="0">
                  <a:pos x="473" y="794"/>
                </a:cxn>
                <a:cxn ang="0">
                  <a:pos x="446" y="848"/>
                </a:cxn>
                <a:cxn ang="0">
                  <a:pos x="413" y="899"/>
                </a:cxn>
                <a:cxn ang="0">
                  <a:pos x="374" y="947"/>
                </a:cxn>
                <a:cxn ang="0">
                  <a:pos x="330" y="989"/>
                </a:cxn>
                <a:cxn ang="0">
                  <a:pos x="282" y="1028"/>
                </a:cxn>
                <a:cxn ang="0">
                  <a:pos x="229" y="1059"/>
                </a:cxn>
                <a:cxn ang="0">
                  <a:pos x="172" y="1087"/>
                </a:cxn>
                <a:cxn ang="0">
                  <a:pos x="111" y="1107"/>
                </a:cxn>
                <a:cxn ang="0">
                  <a:pos x="48" y="1121"/>
                </a:cxn>
                <a:cxn ang="0">
                  <a:pos x="108" y="1122"/>
                </a:cxn>
                <a:cxn ang="0">
                  <a:pos x="168" y="1117"/>
                </a:cxn>
                <a:cxn ang="0">
                  <a:pos x="233" y="1103"/>
                </a:cxn>
                <a:cxn ang="0">
                  <a:pos x="294" y="1082"/>
                </a:cxn>
                <a:cxn ang="0">
                  <a:pos x="352" y="1056"/>
                </a:cxn>
                <a:cxn ang="0">
                  <a:pos x="405" y="1024"/>
                </a:cxn>
                <a:cxn ang="0">
                  <a:pos x="453" y="987"/>
                </a:cxn>
                <a:cxn ang="0">
                  <a:pos x="498" y="943"/>
                </a:cxn>
                <a:cxn ang="0">
                  <a:pos x="538" y="896"/>
                </a:cxn>
                <a:cxn ang="0">
                  <a:pos x="571" y="844"/>
                </a:cxn>
                <a:cxn ang="0">
                  <a:pos x="599" y="790"/>
                </a:cxn>
                <a:cxn ang="0">
                  <a:pos x="621" y="732"/>
                </a:cxn>
                <a:cxn ang="0">
                  <a:pos x="638" y="672"/>
                </a:cxn>
                <a:cxn ang="0">
                  <a:pos x="646" y="609"/>
                </a:cxn>
                <a:cxn ang="0">
                  <a:pos x="647" y="556"/>
                </a:cxn>
                <a:cxn ang="0">
                  <a:pos x="647" y="542"/>
                </a:cxn>
                <a:cxn ang="0">
                  <a:pos x="642" y="480"/>
                </a:cxn>
                <a:cxn ang="0">
                  <a:pos x="629" y="416"/>
                </a:cxn>
                <a:cxn ang="0">
                  <a:pos x="609" y="354"/>
                </a:cxn>
                <a:cxn ang="0">
                  <a:pos x="583" y="297"/>
                </a:cxn>
                <a:cxn ang="0">
                  <a:pos x="550" y="244"/>
                </a:cxn>
                <a:cxn ang="0">
                  <a:pos x="512" y="194"/>
                </a:cxn>
                <a:cxn ang="0">
                  <a:pos x="469" y="151"/>
                </a:cxn>
                <a:cxn ang="0">
                  <a:pos x="423" y="111"/>
                </a:cxn>
                <a:cxn ang="0">
                  <a:pos x="371" y="77"/>
                </a:cxn>
                <a:cxn ang="0">
                  <a:pos x="316" y="49"/>
                </a:cxn>
                <a:cxn ang="0">
                  <a:pos x="259" y="26"/>
                </a:cxn>
                <a:cxn ang="0">
                  <a:pos x="198" y="11"/>
                </a:cxn>
                <a:cxn ang="0">
                  <a:pos x="135" y="1"/>
                </a:cxn>
                <a:cxn ang="0">
                  <a:pos x="82" y="0"/>
                </a:cxn>
                <a:cxn ang="0">
                  <a:pos x="67" y="0"/>
                </a:cxn>
                <a:cxn ang="0">
                  <a:pos x="5" y="5"/>
                </a:cxn>
                <a:cxn ang="0">
                  <a:pos x="5" y="5"/>
                </a:cxn>
              </a:cxnLst>
              <a:rect l="0" t="0" r="r" b="b"/>
              <a:pathLst>
                <a:path w="647" h="1122">
                  <a:moveTo>
                    <a:pt x="5" y="5"/>
                  </a:moveTo>
                  <a:lnTo>
                    <a:pt x="3" y="7"/>
                  </a:lnTo>
                  <a:lnTo>
                    <a:pt x="0" y="7"/>
                  </a:lnTo>
                  <a:lnTo>
                    <a:pt x="64" y="15"/>
                  </a:lnTo>
                  <a:lnTo>
                    <a:pt x="126" y="30"/>
                  </a:lnTo>
                  <a:lnTo>
                    <a:pt x="185" y="52"/>
                  </a:lnTo>
                  <a:lnTo>
                    <a:pt x="239" y="79"/>
                  </a:lnTo>
                  <a:lnTo>
                    <a:pt x="291" y="114"/>
                  </a:lnTo>
                  <a:lnTo>
                    <a:pt x="341" y="153"/>
                  </a:lnTo>
                  <a:lnTo>
                    <a:pt x="383" y="197"/>
                  </a:lnTo>
                  <a:lnTo>
                    <a:pt x="423" y="248"/>
                  </a:lnTo>
                  <a:lnTo>
                    <a:pt x="456" y="301"/>
                  </a:lnTo>
                  <a:lnTo>
                    <a:pt x="482" y="359"/>
                  </a:lnTo>
                  <a:lnTo>
                    <a:pt x="502" y="420"/>
                  </a:lnTo>
                  <a:lnTo>
                    <a:pt x="516" y="486"/>
                  </a:lnTo>
                  <a:lnTo>
                    <a:pt x="521" y="550"/>
                  </a:lnTo>
                  <a:lnTo>
                    <a:pt x="520" y="614"/>
                  </a:lnTo>
                  <a:lnTo>
                    <a:pt x="512" y="676"/>
                  </a:lnTo>
                  <a:lnTo>
                    <a:pt x="495" y="736"/>
                  </a:lnTo>
                  <a:lnTo>
                    <a:pt x="473" y="794"/>
                  </a:lnTo>
                  <a:lnTo>
                    <a:pt x="446" y="848"/>
                  </a:lnTo>
                  <a:lnTo>
                    <a:pt x="413" y="899"/>
                  </a:lnTo>
                  <a:lnTo>
                    <a:pt x="374" y="947"/>
                  </a:lnTo>
                  <a:lnTo>
                    <a:pt x="330" y="989"/>
                  </a:lnTo>
                  <a:lnTo>
                    <a:pt x="282" y="1028"/>
                  </a:lnTo>
                  <a:lnTo>
                    <a:pt x="229" y="1059"/>
                  </a:lnTo>
                  <a:lnTo>
                    <a:pt x="172" y="1087"/>
                  </a:lnTo>
                  <a:lnTo>
                    <a:pt x="111" y="1107"/>
                  </a:lnTo>
                  <a:lnTo>
                    <a:pt x="48" y="1121"/>
                  </a:lnTo>
                  <a:lnTo>
                    <a:pt x="108" y="1122"/>
                  </a:lnTo>
                  <a:lnTo>
                    <a:pt x="168" y="1117"/>
                  </a:lnTo>
                  <a:lnTo>
                    <a:pt x="233" y="1103"/>
                  </a:lnTo>
                  <a:lnTo>
                    <a:pt x="294" y="1082"/>
                  </a:lnTo>
                  <a:lnTo>
                    <a:pt x="352" y="1056"/>
                  </a:lnTo>
                  <a:lnTo>
                    <a:pt x="405" y="1024"/>
                  </a:lnTo>
                  <a:lnTo>
                    <a:pt x="453" y="987"/>
                  </a:lnTo>
                  <a:lnTo>
                    <a:pt x="498" y="943"/>
                  </a:lnTo>
                  <a:lnTo>
                    <a:pt x="538" y="896"/>
                  </a:lnTo>
                  <a:lnTo>
                    <a:pt x="571" y="844"/>
                  </a:lnTo>
                  <a:lnTo>
                    <a:pt x="599" y="790"/>
                  </a:lnTo>
                  <a:lnTo>
                    <a:pt x="621" y="732"/>
                  </a:lnTo>
                  <a:lnTo>
                    <a:pt x="638" y="672"/>
                  </a:lnTo>
                  <a:lnTo>
                    <a:pt x="646" y="609"/>
                  </a:lnTo>
                  <a:lnTo>
                    <a:pt x="647" y="556"/>
                  </a:lnTo>
                  <a:lnTo>
                    <a:pt x="647" y="542"/>
                  </a:lnTo>
                  <a:lnTo>
                    <a:pt x="642" y="480"/>
                  </a:lnTo>
                  <a:lnTo>
                    <a:pt x="629" y="416"/>
                  </a:lnTo>
                  <a:lnTo>
                    <a:pt x="609" y="354"/>
                  </a:lnTo>
                  <a:lnTo>
                    <a:pt x="583" y="297"/>
                  </a:lnTo>
                  <a:lnTo>
                    <a:pt x="550" y="244"/>
                  </a:lnTo>
                  <a:lnTo>
                    <a:pt x="512" y="194"/>
                  </a:lnTo>
                  <a:lnTo>
                    <a:pt x="469" y="151"/>
                  </a:lnTo>
                  <a:lnTo>
                    <a:pt x="423" y="111"/>
                  </a:lnTo>
                  <a:lnTo>
                    <a:pt x="371" y="77"/>
                  </a:lnTo>
                  <a:lnTo>
                    <a:pt x="316" y="49"/>
                  </a:lnTo>
                  <a:lnTo>
                    <a:pt x="259" y="26"/>
                  </a:lnTo>
                  <a:lnTo>
                    <a:pt x="198" y="11"/>
                  </a:lnTo>
                  <a:lnTo>
                    <a:pt x="135" y="1"/>
                  </a:lnTo>
                  <a:lnTo>
                    <a:pt x="82" y="0"/>
                  </a:lnTo>
                  <a:lnTo>
                    <a:pt x="67" y="0"/>
                  </a:lnTo>
                  <a:lnTo>
                    <a:pt x="5" y="5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71B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88" name="Freeform 68"/>
            <p:cNvSpPr>
              <a:spLocks/>
            </p:cNvSpPr>
            <p:nvPr userDrawn="1"/>
          </p:nvSpPr>
          <p:spPr bwMode="white">
            <a:xfrm>
              <a:off x="4765" y="-661"/>
              <a:ext cx="304" cy="274"/>
            </a:xfrm>
            <a:custGeom>
              <a:avLst/>
              <a:gdLst/>
              <a:ahLst/>
              <a:cxnLst>
                <a:cxn ang="0">
                  <a:pos x="350" y="5"/>
                </a:cxn>
                <a:cxn ang="0">
                  <a:pos x="294" y="16"/>
                </a:cxn>
                <a:cxn ang="0">
                  <a:pos x="241" y="34"/>
                </a:cxn>
                <a:cxn ang="0">
                  <a:pos x="192" y="57"/>
                </a:cxn>
                <a:cxn ang="0">
                  <a:pos x="145" y="85"/>
                </a:cxn>
                <a:cxn ang="0">
                  <a:pos x="103" y="118"/>
                </a:cxn>
                <a:cxn ang="0">
                  <a:pos x="64" y="155"/>
                </a:cxn>
                <a:cxn ang="0">
                  <a:pos x="30" y="196"/>
                </a:cxn>
                <a:cxn ang="0">
                  <a:pos x="0" y="241"/>
                </a:cxn>
                <a:cxn ang="0">
                  <a:pos x="38" y="203"/>
                </a:cxn>
                <a:cxn ang="0">
                  <a:pos x="81" y="170"/>
                </a:cxn>
                <a:cxn ang="0">
                  <a:pos x="129" y="141"/>
                </a:cxn>
                <a:cxn ang="0">
                  <a:pos x="178" y="118"/>
                </a:cxn>
                <a:cxn ang="0">
                  <a:pos x="231" y="100"/>
                </a:cxn>
                <a:cxn ang="0">
                  <a:pos x="288" y="89"/>
                </a:cxn>
                <a:cxn ang="0">
                  <a:pos x="349" y="83"/>
                </a:cxn>
                <a:cxn ang="0">
                  <a:pos x="409" y="86"/>
                </a:cxn>
                <a:cxn ang="0">
                  <a:pos x="467" y="96"/>
                </a:cxn>
                <a:cxn ang="0">
                  <a:pos x="523" y="112"/>
                </a:cxn>
                <a:cxn ang="0">
                  <a:pos x="576" y="135"/>
                </a:cxn>
                <a:cxn ang="0">
                  <a:pos x="627" y="164"/>
                </a:cxn>
                <a:cxn ang="0">
                  <a:pos x="673" y="198"/>
                </a:cxn>
                <a:cxn ang="0">
                  <a:pos x="715" y="238"/>
                </a:cxn>
                <a:cxn ang="0">
                  <a:pos x="753" y="283"/>
                </a:cxn>
                <a:cxn ang="0">
                  <a:pos x="784" y="331"/>
                </a:cxn>
                <a:cxn ang="0">
                  <a:pos x="810" y="385"/>
                </a:cxn>
                <a:cxn ang="0">
                  <a:pos x="829" y="442"/>
                </a:cxn>
                <a:cxn ang="0">
                  <a:pos x="842" y="502"/>
                </a:cxn>
                <a:cxn ang="0">
                  <a:pos x="847" y="558"/>
                </a:cxn>
                <a:cxn ang="0">
                  <a:pos x="846" y="614"/>
                </a:cxn>
                <a:cxn ang="0">
                  <a:pos x="838" y="669"/>
                </a:cxn>
                <a:cxn ang="0">
                  <a:pos x="824" y="723"/>
                </a:cxn>
                <a:cxn ang="0">
                  <a:pos x="805" y="773"/>
                </a:cxn>
                <a:cxn ang="0">
                  <a:pos x="780" y="821"/>
                </a:cxn>
                <a:cxn ang="0">
                  <a:pos x="819" y="773"/>
                </a:cxn>
                <a:cxn ang="0">
                  <a:pos x="851" y="721"/>
                </a:cxn>
                <a:cxn ang="0">
                  <a:pos x="876" y="666"/>
                </a:cxn>
                <a:cxn ang="0">
                  <a:pos x="895" y="608"/>
                </a:cxn>
                <a:cxn ang="0">
                  <a:pos x="906" y="546"/>
                </a:cxn>
                <a:cxn ang="0">
                  <a:pos x="910" y="483"/>
                </a:cxn>
                <a:cxn ang="0">
                  <a:pos x="905" y="417"/>
                </a:cxn>
                <a:cxn ang="0">
                  <a:pos x="892" y="357"/>
                </a:cxn>
                <a:cxn ang="0">
                  <a:pos x="872" y="301"/>
                </a:cxn>
                <a:cxn ang="0">
                  <a:pos x="847" y="248"/>
                </a:cxn>
                <a:cxn ang="0">
                  <a:pos x="814" y="198"/>
                </a:cxn>
                <a:cxn ang="0">
                  <a:pos x="777" y="155"/>
                </a:cxn>
                <a:cxn ang="0">
                  <a:pos x="735" y="115"/>
                </a:cxn>
                <a:cxn ang="0">
                  <a:pos x="690" y="79"/>
                </a:cxn>
                <a:cxn ang="0">
                  <a:pos x="639" y="51"/>
                </a:cxn>
                <a:cxn ang="0">
                  <a:pos x="586" y="29"/>
                </a:cxn>
                <a:cxn ang="0">
                  <a:pos x="530" y="12"/>
                </a:cxn>
                <a:cxn ang="0">
                  <a:pos x="471" y="3"/>
                </a:cxn>
                <a:cxn ang="0">
                  <a:pos x="412" y="0"/>
                </a:cxn>
                <a:cxn ang="0">
                  <a:pos x="350" y="5"/>
                </a:cxn>
              </a:cxnLst>
              <a:rect l="0" t="0" r="r" b="b"/>
              <a:pathLst>
                <a:path w="910" h="821">
                  <a:moveTo>
                    <a:pt x="350" y="5"/>
                  </a:moveTo>
                  <a:lnTo>
                    <a:pt x="294" y="16"/>
                  </a:lnTo>
                  <a:lnTo>
                    <a:pt x="241" y="34"/>
                  </a:lnTo>
                  <a:lnTo>
                    <a:pt x="192" y="57"/>
                  </a:lnTo>
                  <a:lnTo>
                    <a:pt x="145" y="85"/>
                  </a:lnTo>
                  <a:lnTo>
                    <a:pt x="103" y="118"/>
                  </a:lnTo>
                  <a:lnTo>
                    <a:pt x="64" y="155"/>
                  </a:lnTo>
                  <a:lnTo>
                    <a:pt x="30" y="196"/>
                  </a:lnTo>
                  <a:lnTo>
                    <a:pt x="0" y="241"/>
                  </a:lnTo>
                  <a:lnTo>
                    <a:pt x="38" y="203"/>
                  </a:lnTo>
                  <a:lnTo>
                    <a:pt x="81" y="170"/>
                  </a:lnTo>
                  <a:lnTo>
                    <a:pt x="129" y="141"/>
                  </a:lnTo>
                  <a:lnTo>
                    <a:pt x="178" y="118"/>
                  </a:lnTo>
                  <a:lnTo>
                    <a:pt x="231" y="100"/>
                  </a:lnTo>
                  <a:lnTo>
                    <a:pt x="288" y="89"/>
                  </a:lnTo>
                  <a:lnTo>
                    <a:pt x="349" y="83"/>
                  </a:lnTo>
                  <a:lnTo>
                    <a:pt x="409" y="86"/>
                  </a:lnTo>
                  <a:lnTo>
                    <a:pt x="467" y="96"/>
                  </a:lnTo>
                  <a:lnTo>
                    <a:pt x="523" y="112"/>
                  </a:lnTo>
                  <a:lnTo>
                    <a:pt x="576" y="135"/>
                  </a:lnTo>
                  <a:lnTo>
                    <a:pt x="627" y="164"/>
                  </a:lnTo>
                  <a:lnTo>
                    <a:pt x="673" y="198"/>
                  </a:lnTo>
                  <a:lnTo>
                    <a:pt x="715" y="238"/>
                  </a:lnTo>
                  <a:lnTo>
                    <a:pt x="753" y="283"/>
                  </a:lnTo>
                  <a:lnTo>
                    <a:pt x="784" y="331"/>
                  </a:lnTo>
                  <a:lnTo>
                    <a:pt x="810" y="385"/>
                  </a:lnTo>
                  <a:lnTo>
                    <a:pt x="829" y="442"/>
                  </a:lnTo>
                  <a:lnTo>
                    <a:pt x="842" y="502"/>
                  </a:lnTo>
                  <a:lnTo>
                    <a:pt x="847" y="558"/>
                  </a:lnTo>
                  <a:lnTo>
                    <a:pt x="846" y="614"/>
                  </a:lnTo>
                  <a:lnTo>
                    <a:pt x="838" y="669"/>
                  </a:lnTo>
                  <a:lnTo>
                    <a:pt x="824" y="723"/>
                  </a:lnTo>
                  <a:lnTo>
                    <a:pt x="805" y="773"/>
                  </a:lnTo>
                  <a:lnTo>
                    <a:pt x="780" y="821"/>
                  </a:lnTo>
                  <a:lnTo>
                    <a:pt x="819" y="773"/>
                  </a:lnTo>
                  <a:lnTo>
                    <a:pt x="851" y="721"/>
                  </a:lnTo>
                  <a:lnTo>
                    <a:pt x="876" y="666"/>
                  </a:lnTo>
                  <a:lnTo>
                    <a:pt x="895" y="608"/>
                  </a:lnTo>
                  <a:lnTo>
                    <a:pt x="906" y="546"/>
                  </a:lnTo>
                  <a:lnTo>
                    <a:pt x="910" y="483"/>
                  </a:lnTo>
                  <a:lnTo>
                    <a:pt x="905" y="417"/>
                  </a:lnTo>
                  <a:lnTo>
                    <a:pt x="892" y="357"/>
                  </a:lnTo>
                  <a:lnTo>
                    <a:pt x="872" y="301"/>
                  </a:lnTo>
                  <a:lnTo>
                    <a:pt x="847" y="248"/>
                  </a:lnTo>
                  <a:lnTo>
                    <a:pt x="814" y="198"/>
                  </a:lnTo>
                  <a:lnTo>
                    <a:pt x="777" y="155"/>
                  </a:lnTo>
                  <a:lnTo>
                    <a:pt x="735" y="115"/>
                  </a:lnTo>
                  <a:lnTo>
                    <a:pt x="690" y="79"/>
                  </a:lnTo>
                  <a:lnTo>
                    <a:pt x="639" y="51"/>
                  </a:lnTo>
                  <a:lnTo>
                    <a:pt x="586" y="29"/>
                  </a:lnTo>
                  <a:lnTo>
                    <a:pt x="530" y="12"/>
                  </a:lnTo>
                  <a:lnTo>
                    <a:pt x="471" y="3"/>
                  </a:lnTo>
                  <a:lnTo>
                    <a:pt x="412" y="0"/>
                  </a:lnTo>
                  <a:lnTo>
                    <a:pt x="350" y="5"/>
                  </a:lnTo>
                  <a:close/>
                </a:path>
              </a:pathLst>
            </a:custGeom>
            <a:solidFill>
              <a:srgbClr val="0071B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5169" name="Rectangle 49"/>
          <p:cNvSpPr>
            <a:spLocks noChangeArrowheads="1"/>
          </p:cNvSpPr>
          <p:nvPr userDrawn="1"/>
        </p:nvSpPr>
        <p:spPr bwMode="ltGray">
          <a:xfrm>
            <a:off x="0" y="6423025"/>
            <a:ext cx="9144000" cy="434975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chemeClr val="tx2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29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19455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33333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97C268E6-E901-489A-A87E-AB667DD7F7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49" name="Line 29"/>
          <p:cNvSpPr>
            <a:spLocks noChangeShapeType="1"/>
          </p:cNvSpPr>
          <p:nvPr userDrawn="1"/>
        </p:nvSpPr>
        <p:spPr bwMode="auto">
          <a:xfrm>
            <a:off x="0" y="6423025"/>
            <a:ext cx="9144000" cy="0"/>
          </a:xfrm>
          <a:prstGeom prst="line">
            <a:avLst/>
          </a:prstGeom>
          <a:noFill/>
          <a:ln w="19050">
            <a:solidFill>
              <a:srgbClr val="0071BC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dirty="0"/>
          </a:p>
        </p:txBody>
      </p:sp>
      <p:sp>
        <p:nvSpPr>
          <p:cNvPr id="5189" name="Text Box 69"/>
          <p:cNvSpPr txBox="1">
            <a:spLocks noChangeArrowheads="1"/>
          </p:cNvSpPr>
          <p:nvPr userDrawn="1"/>
        </p:nvSpPr>
        <p:spPr bwMode="auto">
          <a:xfrm>
            <a:off x="8629650" y="64008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6998542C-6053-4CEC-AF2C-5199169748FC}" type="slidenum">
              <a:rPr lang="en-US" sz="140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190" name="Line 70"/>
          <p:cNvSpPr>
            <a:spLocks noChangeShapeType="1"/>
          </p:cNvSpPr>
          <p:nvPr userDrawn="1"/>
        </p:nvSpPr>
        <p:spPr bwMode="auto">
          <a:xfrm>
            <a:off x="0" y="1131888"/>
            <a:ext cx="9144000" cy="0"/>
          </a:xfrm>
          <a:prstGeom prst="line">
            <a:avLst/>
          </a:prstGeom>
          <a:noFill/>
          <a:ln w="19050">
            <a:solidFill>
              <a:srgbClr val="0071BC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  <p:sldLayoutId id="2147484053" r:id="rId12"/>
    <p:sldLayoutId id="2147484054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9pPr>
    </p:titleStyle>
    <p:bodyStyle>
      <a:lvl1pPr marL="282575" indent="-282575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Font typeface="Univers"/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631825" indent="-2349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 New Roman" pitchFamily="18" charset="0"/>
        <a:buChar char="–"/>
        <a:defRPr sz="2600">
          <a:solidFill>
            <a:schemeClr val="bg1"/>
          </a:solidFill>
          <a:latin typeface="+mn-lt"/>
        </a:defRPr>
      </a:lvl2pPr>
      <a:lvl3pPr marL="968375" indent="-2222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•"/>
        <a:defRPr sz="2400">
          <a:solidFill>
            <a:schemeClr val="bg1"/>
          </a:solidFill>
          <a:latin typeface="+mn-lt"/>
        </a:defRPr>
      </a:lvl3pPr>
      <a:lvl4pPr marL="1317625" indent="-2349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Times New Roman" pitchFamily="18" charset="0"/>
        <a:buChar char="–"/>
        <a:defRPr sz="2000">
          <a:solidFill>
            <a:schemeClr val="bg1"/>
          </a:solidFill>
          <a:latin typeface="+mn-lt"/>
        </a:defRPr>
      </a:lvl4pPr>
      <a:lvl5pPr marL="1654175" indent="-22225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Font typeface="Times New Roman" pitchFamily="18" charset="0"/>
        <a:buChar char="»"/>
        <a:defRPr sz="2000">
          <a:solidFill>
            <a:schemeClr val="bg1"/>
          </a:solidFill>
          <a:latin typeface="+mn-lt"/>
        </a:defRPr>
      </a:lvl5pPr>
      <a:lvl6pPr marL="2111375" indent="-222250" algn="l" rtl="0" fontAlgn="base">
        <a:spcBef>
          <a:spcPct val="20000"/>
        </a:spcBef>
        <a:spcAft>
          <a:spcPct val="0"/>
        </a:spcAft>
        <a:buClr>
          <a:srgbClr val="0099FF"/>
        </a:buClr>
        <a:buFont typeface="Times New Roman" pitchFamily="18" charset="0"/>
        <a:buChar char="»"/>
        <a:defRPr sz="2000">
          <a:solidFill>
            <a:schemeClr val="bg1"/>
          </a:solidFill>
          <a:latin typeface="+mn-lt"/>
        </a:defRPr>
      </a:lvl6pPr>
      <a:lvl7pPr marL="2568575" indent="-222250" algn="l" rtl="0" fontAlgn="base">
        <a:spcBef>
          <a:spcPct val="20000"/>
        </a:spcBef>
        <a:spcAft>
          <a:spcPct val="0"/>
        </a:spcAft>
        <a:buClr>
          <a:srgbClr val="0099FF"/>
        </a:buClr>
        <a:buFont typeface="Times New Roman" pitchFamily="18" charset="0"/>
        <a:buChar char="»"/>
        <a:defRPr sz="2000">
          <a:solidFill>
            <a:schemeClr val="bg1"/>
          </a:solidFill>
          <a:latin typeface="+mn-lt"/>
        </a:defRPr>
      </a:lvl7pPr>
      <a:lvl8pPr marL="3025775" indent="-222250" algn="l" rtl="0" fontAlgn="base">
        <a:spcBef>
          <a:spcPct val="20000"/>
        </a:spcBef>
        <a:spcAft>
          <a:spcPct val="0"/>
        </a:spcAft>
        <a:buClr>
          <a:srgbClr val="0099FF"/>
        </a:buClr>
        <a:buFont typeface="Times New Roman" pitchFamily="18" charset="0"/>
        <a:buChar char="»"/>
        <a:defRPr sz="2000">
          <a:solidFill>
            <a:schemeClr val="bg1"/>
          </a:solidFill>
          <a:latin typeface="+mn-lt"/>
        </a:defRPr>
      </a:lvl8pPr>
      <a:lvl9pPr marL="3482975" indent="-222250" algn="l" rtl="0" fontAlgn="base">
        <a:spcBef>
          <a:spcPct val="20000"/>
        </a:spcBef>
        <a:spcAft>
          <a:spcPct val="0"/>
        </a:spcAft>
        <a:buClr>
          <a:srgbClr val="0099FF"/>
        </a:buClr>
        <a:buFont typeface="Times New Roman" pitchFamily="18" charset="0"/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8150" y="1933575"/>
            <a:ext cx="8229600" cy="811213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 typeface="Univers" pitchFamily="34" charset="-18"/>
              <a:buNone/>
              <a:defRPr/>
            </a:pPr>
            <a:r>
              <a:rPr lang="en-US" sz="3200" dirty="0" smtClean="0"/>
              <a:t>Explanation of NAESB Request R11012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41254" y="3933513"/>
            <a:ext cx="8229600" cy="81121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2575" marR="0" lvl="0" indent="-2825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Tx/>
              <a:buFont typeface="Univers" pitchFamily="34" charset="-18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October 13, 2011</a:t>
            </a:r>
          </a:p>
          <a:p>
            <a:pPr marL="282575" marR="0" lvl="0" indent="-2825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Tx/>
              <a:buFont typeface="Univers" pitchFamily="34" charset="-18"/>
              <a:buNone/>
              <a:tabLst/>
              <a:defRPr/>
            </a:pPr>
            <a:endParaRPr lang="en-US" sz="2000" kern="0" dirty="0" smtClean="0">
              <a:solidFill>
                <a:schemeClr val="bg1"/>
              </a:solidFill>
              <a:latin typeface="+mn-lt"/>
            </a:endParaRPr>
          </a:p>
          <a:p>
            <a:pPr marL="282575" marR="0" lvl="0" indent="-2825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Tx/>
              <a:buFont typeface="Univers" pitchFamily="34" charset="-18"/>
              <a:buNone/>
              <a:tabLst/>
              <a:defRPr/>
            </a:pPr>
            <a:endParaRPr lang="en-US" sz="2000" kern="0" dirty="0">
              <a:solidFill>
                <a:schemeClr val="bg1"/>
              </a:solidFill>
              <a:latin typeface="+mn-lt"/>
            </a:endParaRPr>
          </a:p>
          <a:p>
            <a:pPr marL="282575" marR="0" lvl="0" indent="-2825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Tx/>
              <a:buFont typeface="Univers" pitchFamily="34" charset="-18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Kathryn Burch, </a:t>
            </a:r>
            <a:r>
              <a:rPr kumimoji="0" lang="en-US" sz="2000" b="0" i="1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Project Manager - Standards and Regulatory Compliance</a:t>
            </a:r>
            <a:endParaRPr kumimoji="0" lang="en-US" sz="2000" b="0" i="1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282575" marR="0" lvl="0" indent="-2825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Tx/>
              <a:buFont typeface="Univers" pitchFamily="34" charset="-18"/>
              <a:buNone/>
              <a:tabLst/>
              <a:defRPr/>
            </a:pPr>
            <a:r>
              <a:rPr lang="en-US" sz="2000" kern="0" dirty="0" smtClean="0">
                <a:solidFill>
                  <a:schemeClr val="bg1"/>
                </a:solidFill>
                <a:latin typeface="+mn-lt"/>
              </a:rPr>
              <a:t>Michael Wolf, </a:t>
            </a:r>
            <a:r>
              <a:rPr lang="en-US" sz="2000" i="1" kern="0" dirty="0" smtClean="0">
                <a:solidFill>
                  <a:schemeClr val="bg1"/>
                </a:solidFill>
                <a:latin typeface="+mn-lt"/>
              </a:rPr>
              <a:t>Senior Commercial Business Analyst</a:t>
            </a:r>
            <a:endParaRPr kumimoji="0" lang="en-US" sz="2000" b="0" i="1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Dynamically Linked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143000"/>
            <a:ext cx="8434388" cy="5210175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Font typeface="Univers" pitchFamily="34" charset="-18"/>
              <a:buChar char="•"/>
              <a:defRPr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Univers" pitchFamily="34" charset="-18"/>
              <a:buNone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dirty="0" smtClean="0">
                <a:cs typeface="Arial" pitchFamily="34" charset="0"/>
              </a:rPr>
              <a:t>Dynamically Linked Activities </a:t>
            </a:r>
            <a:r>
              <a:rPr lang="en-US" sz="1400" dirty="0" smtClean="0">
                <a:cs typeface="Times New Roman" pitchFamily="18" charset="0"/>
              </a:rPr>
              <a:t>is an enhancement designed to streamline the process of creating Linked Activities within the LINK</a:t>
            </a:r>
            <a:r>
              <a:rPr lang="en-US" sz="1400" baseline="30000" dirty="0" smtClean="0">
                <a:cs typeface="Times New Roman" pitchFamily="18" charset="0"/>
              </a:rPr>
              <a:t>®</a:t>
            </a:r>
            <a:r>
              <a:rPr lang="en-US" sz="1400" dirty="0" smtClean="0">
                <a:cs typeface="Times New Roman" pitchFamily="18" charset="0"/>
              </a:rPr>
              <a:t> System and allow users more flexibility when entering their nominations. </a:t>
            </a:r>
          </a:p>
          <a:p>
            <a:pPr>
              <a:buFont typeface="Univers" pitchFamily="34" charset="-18"/>
              <a:buNone/>
              <a:defRPr/>
            </a:pPr>
            <a:endParaRPr lang="en-US" sz="1400" dirty="0" smtClean="0">
              <a:cs typeface="Times New Roman" pitchFamily="18" charset="0"/>
            </a:endParaRPr>
          </a:p>
          <a:p>
            <a:pPr>
              <a:buFont typeface="Univers" pitchFamily="34" charset="-18"/>
              <a:buNone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Font typeface="Univers" pitchFamily="34" charset="-18"/>
              <a:buNone/>
              <a:defRPr/>
            </a:pPr>
            <a:r>
              <a:rPr lang="en-US" sz="1200" i="1" dirty="0" smtClean="0">
                <a:cs typeface="Times New Roman" pitchFamily="18" charset="0"/>
              </a:rPr>
              <a:t>	</a:t>
            </a:r>
            <a:r>
              <a:rPr lang="en-US" sz="1400" i="1" dirty="0" smtClean="0">
                <a:cs typeface="Times New Roman" pitchFamily="18" charset="0"/>
              </a:rPr>
              <a:t>Characteristics of Dynamically Linked Activities</a:t>
            </a:r>
          </a:p>
          <a:p>
            <a:pPr>
              <a:buFont typeface="Univers" pitchFamily="34" charset="-18"/>
              <a:buNone/>
              <a:defRPr/>
            </a:pPr>
            <a:endParaRPr lang="en-US" sz="1200" i="1" dirty="0" smtClean="0">
              <a:cs typeface="Times New Roman" pitchFamily="18" charset="0"/>
            </a:endParaRPr>
          </a:p>
          <a:p>
            <a:pPr lvl="1">
              <a:defRPr/>
            </a:pPr>
            <a:r>
              <a:rPr lang="en-US" sz="1200" dirty="0" smtClean="0">
                <a:cs typeface="Times New Roman" pitchFamily="18" charset="0"/>
              </a:rPr>
              <a:t>Four new columns have been added to the Grid in the Nomination screen: </a:t>
            </a:r>
          </a:p>
          <a:p>
            <a:pPr lvl="2">
              <a:defRPr/>
            </a:pPr>
            <a:r>
              <a:rPr lang="en-US" sz="1000" dirty="0" smtClean="0">
                <a:cs typeface="Times New Roman" pitchFamily="18" charset="0"/>
              </a:rPr>
              <a:t>Upstream Activity Code (Up Act </a:t>
            </a:r>
            <a:r>
              <a:rPr lang="en-US" sz="1000" dirty="0" err="1" smtClean="0">
                <a:cs typeface="Times New Roman" pitchFamily="18" charset="0"/>
              </a:rPr>
              <a:t>Cd</a:t>
            </a:r>
            <a:r>
              <a:rPr lang="en-US" sz="1000" dirty="0" smtClean="0">
                <a:cs typeface="Times New Roman" pitchFamily="18" charset="0"/>
              </a:rPr>
              <a:t>), </a:t>
            </a:r>
          </a:p>
          <a:p>
            <a:pPr lvl="2">
              <a:defRPr/>
            </a:pPr>
            <a:r>
              <a:rPr lang="en-US" sz="1000" dirty="0" smtClean="0">
                <a:cs typeface="Times New Roman" pitchFamily="18" charset="0"/>
              </a:rPr>
              <a:t>Upstream Transaction Type (Up TT), </a:t>
            </a:r>
          </a:p>
          <a:p>
            <a:pPr lvl="2">
              <a:defRPr/>
            </a:pPr>
            <a:r>
              <a:rPr lang="en-US" sz="1000" dirty="0" smtClean="0">
                <a:cs typeface="Times New Roman" pitchFamily="18" charset="0"/>
              </a:rPr>
              <a:t>Downstream Activity Code (</a:t>
            </a:r>
            <a:r>
              <a:rPr lang="en-US" sz="1000" dirty="0" err="1" smtClean="0">
                <a:cs typeface="Times New Roman" pitchFamily="18" charset="0"/>
              </a:rPr>
              <a:t>Dn</a:t>
            </a:r>
            <a:r>
              <a:rPr lang="en-US" sz="1000" dirty="0" smtClean="0">
                <a:cs typeface="Times New Roman" pitchFamily="18" charset="0"/>
              </a:rPr>
              <a:t> Act </a:t>
            </a:r>
            <a:r>
              <a:rPr lang="en-US" sz="1000" dirty="0" err="1" smtClean="0">
                <a:cs typeface="Times New Roman" pitchFamily="18" charset="0"/>
              </a:rPr>
              <a:t>Cd</a:t>
            </a:r>
            <a:r>
              <a:rPr lang="en-US" sz="1000" dirty="0" smtClean="0">
                <a:cs typeface="Times New Roman" pitchFamily="18" charset="0"/>
              </a:rPr>
              <a:t>), and </a:t>
            </a:r>
          </a:p>
          <a:p>
            <a:pPr lvl="2">
              <a:defRPr/>
            </a:pPr>
            <a:r>
              <a:rPr lang="en-US" sz="1000" dirty="0" smtClean="0">
                <a:cs typeface="Times New Roman" pitchFamily="18" charset="0"/>
              </a:rPr>
              <a:t>Downstream Transaction Type (</a:t>
            </a:r>
            <a:r>
              <a:rPr lang="en-US" sz="1000" dirty="0" err="1" smtClean="0">
                <a:cs typeface="Times New Roman" pitchFamily="18" charset="0"/>
              </a:rPr>
              <a:t>Dn</a:t>
            </a:r>
            <a:r>
              <a:rPr lang="en-US" sz="1000" dirty="0" smtClean="0">
                <a:cs typeface="Times New Roman" pitchFamily="18" charset="0"/>
              </a:rPr>
              <a:t> TT).</a:t>
            </a:r>
          </a:p>
          <a:p>
            <a:pPr lvl="1">
              <a:defRPr/>
            </a:pPr>
            <a:r>
              <a:rPr lang="en-US" sz="1200" dirty="0" smtClean="0">
                <a:cs typeface="Times New Roman" pitchFamily="18" charset="0"/>
              </a:rPr>
              <a:t>Linkages can be created/edited for a single day or date range.</a:t>
            </a:r>
          </a:p>
          <a:p>
            <a:pPr lvl="1">
              <a:defRPr/>
            </a:pPr>
            <a:r>
              <a:rPr lang="en-US" sz="1200" dirty="0" smtClean="0">
                <a:cs typeface="Times New Roman" pitchFamily="18" charset="0"/>
              </a:rPr>
              <a:t>Online and batch validations will continue to be applied as they have been.</a:t>
            </a:r>
          </a:p>
          <a:p>
            <a:pPr lvl="1">
              <a:defRPr/>
            </a:pPr>
            <a:r>
              <a:rPr lang="en-US" sz="1200" dirty="0" smtClean="0">
                <a:cs typeface="Times New Roman" pitchFamily="18" charset="0"/>
              </a:rPr>
              <a:t>When one Linked Activity is nominated, the system will automatically nominate the corresponding Linked Activity(</a:t>
            </a:r>
            <a:r>
              <a:rPr lang="en-US" sz="1200" dirty="0" err="1" smtClean="0">
                <a:cs typeface="Times New Roman" pitchFamily="18" charset="0"/>
              </a:rPr>
              <a:t>ies</a:t>
            </a:r>
            <a:r>
              <a:rPr lang="en-US" sz="1200" dirty="0" smtClean="0">
                <a:cs typeface="Times New Roman" pitchFamily="18" charset="0"/>
              </a:rPr>
              <a:t>)  on downstream contracts and gross up/down for fuel accordingly.</a:t>
            </a:r>
          </a:p>
          <a:p>
            <a:pPr lvl="1">
              <a:defRPr/>
            </a:pPr>
            <a:r>
              <a:rPr lang="en-US" sz="1200" dirty="0" smtClean="0">
                <a:cs typeface="Times New Roman" pitchFamily="18" charset="0"/>
              </a:rPr>
              <a:t>Any change in quantity on one activity will be propagated throughout the linkage to ensure all quantities match.</a:t>
            </a:r>
          </a:p>
          <a:p>
            <a:pPr lvl="1">
              <a:buFont typeface="Times New Roman" pitchFamily="18" charset="0"/>
              <a:buNone/>
              <a:defRPr/>
            </a:pPr>
            <a:endParaRPr lang="en-US" sz="1200" dirty="0" smtClean="0">
              <a:cs typeface="Times New Roman" pitchFamily="18" charset="0"/>
            </a:endParaRPr>
          </a:p>
          <a:p>
            <a:pPr lvl="1"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Univers" pitchFamily="34" charset="-18"/>
              <a:buChar char="•"/>
              <a:defRPr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lateral nom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1737" y="3187411"/>
            <a:ext cx="5657850" cy="3133725"/>
          </a:xfrm>
        </p:spPr>
      </p:pic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/>
              <a:t>Dynamically Linked Activities</a:t>
            </a:r>
          </a:p>
          <a:p>
            <a:r>
              <a:rPr lang="en-US" sz="3200" dirty="0"/>
              <a:t>	– How it 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861" y="1287622"/>
            <a:ext cx="8136294" cy="1815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By linking activities, customers will be able to conduct their business more efficiently within the LINK</a:t>
            </a:r>
            <a:r>
              <a:rPr lang="en-US" sz="1400" baseline="30000" dirty="0" smtClean="0"/>
              <a:t>®</a:t>
            </a:r>
            <a:r>
              <a:rPr lang="en-US" sz="1400" dirty="0" smtClean="0"/>
              <a:t> System. Previously, customers nominating down laterals on Algonquin would have to enter multiple nominations (like those shown below) in the LINK</a:t>
            </a:r>
            <a:r>
              <a:rPr lang="en-US" sz="1400" baseline="30000" dirty="0" smtClean="0"/>
              <a:t>®</a:t>
            </a:r>
            <a:r>
              <a:rPr lang="en-US" sz="1400" dirty="0" smtClean="0"/>
              <a:t> System and would have to track any reductions and re-nominate accordingly.</a:t>
            </a:r>
          </a:p>
          <a:p>
            <a:endParaRPr lang="en-US" sz="1400" dirty="0"/>
          </a:p>
          <a:p>
            <a:r>
              <a:rPr lang="en-US" sz="1400" dirty="0" smtClean="0"/>
              <a:t>Our functionality will allow customers to enter one nomination which will then be propagated to other pre-defined activities selected by a customer. Additionally, an increase/reduction to any activity that is linked will be propagated to all other activities in the linkage.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171450" y="1162050"/>
            <a:ext cx="865187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 smtClean="0">
                <a:latin typeface="+mn-lt"/>
                <a:cs typeface="Arial" charset="0"/>
              </a:rPr>
              <a:t>The example on the previous slide can be used to show how the new columns being requested can aid customers in entering their nominations. In the LINK</a:t>
            </a:r>
            <a:r>
              <a:rPr lang="en-US" sz="1200" baseline="30000" dirty="0" smtClean="0">
                <a:latin typeface="+mn-lt"/>
                <a:cs typeface="Arial" charset="0"/>
              </a:rPr>
              <a:t>®</a:t>
            </a:r>
            <a:r>
              <a:rPr lang="en-US" sz="1200" dirty="0" smtClean="0">
                <a:latin typeface="+mn-lt"/>
                <a:cs typeface="Arial" charset="0"/>
              </a:rPr>
              <a:t> System, customers have to set up three activities on three separate contracts in order to nominate from Mendon on the Algonquin mainline down the Canal Lateral and ultimately to a point on the Cape Cod Lateral. Currently, customers have to enter into each of these contracts and enter nominations in order to achieve the end result desired.</a:t>
            </a:r>
          </a:p>
          <a:p>
            <a:pPr>
              <a:defRPr/>
            </a:pPr>
            <a:endParaRPr lang="en-US" sz="1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US" sz="1200" dirty="0" smtClean="0">
                <a:latin typeface="+mn-lt"/>
                <a:cs typeface="Arial" charset="0"/>
              </a:rPr>
              <a:t>Using the three activities customers have previously set up, a customer can now fill in the Up Act </a:t>
            </a:r>
            <a:r>
              <a:rPr lang="en-US" sz="1200" dirty="0" err="1" smtClean="0">
                <a:latin typeface="+mn-lt"/>
                <a:cs typeface="Arial" charset="0"/>
              </a:rPr>
              <a:t>Cd</a:t>
            </a:r>
            <a:r>
              <a:rPr lang="en-US" sz="1200" dirty="0" smtClean="0">
                <a:latin typeface="+mn-lt"/>
                <a:cs typeface="Arial" charset="0"/>
              </a:rPr>
              <a:t>/Up TT and/or </a:t>
            </a:r>
            <a:r>
              <a:rPr lang="en-US" sz="1200" dirty="0" err="1" smtClean="0">
                <a:latin typeface="+mn-lt"/>
                <a:cs typeface="Arial" charset="0"/>
              </a:rPr>
              <a:t>Dn</a:t>
            </a:r>
            <a:r>
              <a:rPr lang="en-US" sz="1200" dirty="0" smtClean="0">
                <a:latin typeface="+mn-lt"/>
                <a:cs typeface="Arial" charset="0"/>
              </a:rPr>
              <a:t> Act </a:t>
            </a:r>
            <a:r>
              <a:rPr lang="en-US" sz="1200" dirty="0" err="1" smtClean="0">
                <a:latin typeface="+mn-lt"/>
                <a:cs typeface="Arial" charset="0"/>
              </a:rPr>
              <a:t>Cd</a:t>
            </a:r>
            <a:r>
              <a:rPr lang="en-US" sz="1200" dirty="0" smtClean="0">
                <a:latin typeface="+mn-lt"/>
                <a:cs typeface="Arial" charset="0"/>
              </a:rPr>
              <a:t>/</a:t>
            </a:r>
            <a:r>
              <a:rPr lang="en-US" sz="1200" dirty="0" err="1" smtClean="0">
                <a:latin typeface="+mn-lt"/>
                <a:cs typeface="Arial" charset="0"/>
              </a:rPr>
              <a:t>Dn</a:t>
            </a:r>
            <a:r>
              <a:rPr lang="en-US" sz="1200" dirty="0" smtClean="0">
                <a:latin typeface="+mn-lt"/>
                <a:cs typeface="Arial" charset="0"/>
              </a:rPr>
              <a:t> TT (depending on the linkage being created) in order to have nominations automatically created. In the examples below, once the activities have been linked (by entering the Up/</a:t>
            </a:r>
            <a:r>
              <a:rPr lang="en-US" sz="1200" dirty="0" err="1" smtClean="0">
                <a:latin typeface="+mn-lt"/>
                <a:cs typeface="Arial" charset="0"/>
              </a:rPr>
              <a:t>Dn</a:t>
            </a:r>
            <a:r>
              <a:rPr lang="en-US" sz="1200" dirty="0" smtClean="0">
                <a:latin typeface="+mn-lt"/>
                <a:cs typeface="Arial" charset="0"/>
              </a:rPr>
              <a:t> data), a Requested Quantity entered on any activity will be propagated to the other two activities without ever having to edit the other contracts. I.e. when a customer nominates activity 000001 on TRN101, the LINK</a:t>
            </a:r>
            <a:r>
              <a:rPr lang="en-US" sz="1200" baseline="30000" dirty="0" smtClean="0">
                <a:latin typeface="+mn-lt"/>
                <a:cs typeface="Arial" charset="0"/>
              </a:rPr>
              <a:t>®</a:t>
            </a:r>
            <a:r>
              <a:rPr lang="en-US" sz="1200" dirty="0" smtClean="0">
                <a:latin typeface="+mn-lt"/>
                <a:cs typeface="Arial" charset="0"/>
              </a:rPr>
              <a:t> System will automatically enter nominations on contracts TRN102 and TRN103 (activities 000002 and 000003, respectively). </a:t>
            </a:r>
            <a:endParaRPr lang="en-US" sz="1200" dirty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US" sz="1200" dirty="0" smtClean="0">
                <a:latin typeface="+mn-lt"/>
                <a:cs typeface="Arial" charset="0"/>
              </a:rPr>
              <a:t>“Upstream” activity</a:t>
            </a:r>
            <a:endParaRPr lang="en-US" sz="1200" dirty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 smtClean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 smtClean="0">
              <a:latin typeface="+mn-lt"/>
              <a:cs typeface="Arial" charset="0"/>
            </a:endParaRPr>
          </a:p>
          <a:p>
            <a:pPr>
              <a:defRPr/>
            </a:pPr>
            <a:r>
              <a:rPr lang="en-US" sz="1200" dirty="0" smtClean="0">
                <a:latin typeface="+mn-lt"/>
                <a:cs typeface="Arial" charset="0"/>
              </a:rPr>
              <a:t>“Midstream” activity</a:t>
            </a:r>
          </a:p>
          <a:p>
            <a:pPr>
              <a:defRPr/>
            </a:pPr>
            <a:endParaRPr lang="en-US" sz="1200" dirty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 smtClean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 smtClean="0">
              <a:latin typeface="+mn-lt"/>
              <a:cs typeface="Arial" charset="0"/>
            </a:endParaRPr>
          </a:p>
          <a:p>
            <a:pPr>
              <a:defRPr/>
            </a:pPr>
            <a:endParaRPr lang="en-US" sz="1200" dirty="0" smtClean="0">
              <a:latin typeface="+mn-lt"/>
              <a:cs typeface="Arial" charset="0"/>
            </a:endParaRPr>
          </a:p>
          <a:p>
            <a:pPr>
              <a:defRPr/>
            </a:pPr>
            <a:r>
              <a:rPr lang="en-US" sz="1200" dirty="0" smtClean="0">
                <a:latin typeface="+mn-lt"/>
                <a:cs typeface="Arial" charset="0"/>
              </a:rPr>
              <a:t>“Downstream” activity</a:t>
            </a:r>
            <a:endParaRPr lang="en-US" sz="1200" dirty="0">
              <a:latin typeface="+mn-lt"/>
              <a:cs typeface="Arial" charset="0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161925" y="3400425"/>
            <a:ext cx="84391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n-US" sz="9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US" sz="1400" b="1" dirty="0">
                <a:latin typeface="+mn-lt"/>
                <a:cs typeface="Arial" charset="0"/>
              </a:rPr>
              <a:t>	</a:t>
            </a:r>
            <a:endParaRPr lang="en-US" sz="10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US" sz="1000" dirty="0">
                <a:latin typeface="+mn-lt"/>
                <a:cs typeface="Arial" charset="0"/>
              </a:rPr>
              <a:t>	</a:t>
            </a:r>
            <a:endParaRPr lang="en-US" sz="1400" b="1" dirty="0">
              <a:latin typeface="Arial" charset="0"/>
              <a:cs typeface="Arial" charset="0"/>
            </a:endParaRPr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</p:txBody>
      </p:sp>
      <p:sp>
        <p:nvSpPr>
          <p:cNvPr id="8201" name="Rectangle 5"/>
          <p:cNvSpPr>
            <a:spLocks noChangeArrowheads="1"/>
          </p:cNvSpPr>
          <p:nvPr/>
        </p:nvSpPr>
        <p:spPr bwMode="auto">
          <a:xfrm>
            <a:off x="201613" y="15875"/>
            <a:ext cx="70104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/>
              <a:t>Dynamically Linked Activities</a:t>
            </a:r>
          </a:p>
          <a:p>
            <a:r>
              <a:rPr lang="en-US" sz="3200" dirty="0"/>
              <a:t>	– How it works</a:t>
            </a:r>
          </a:p>
        </p:txBody>
      </p:sp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688" y="3477533"/>
            <a:ext cx="881097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590353"/>
            <a:ext cx="882747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399" y="5695357"/>
            <a:ext cx="882747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11" y="2991712"/>
            <a:ext cx="8545512" cy="1385887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buFont typeface="Univers"/>
              <a:buNone/>
              <a:defRPr/>
            </a:pPr>
            <a:r>
              <a:rPr lang="en-US" dirty="0" smtClean="0"/>
              <a:t>For any additional questions about this enhancement,</a:t>
            </a:r>
          </a:p>
          <a:p>
            <a:pPr algn="ctr">
              <a:buFont typeface="Univers"/>
              <a:buNone/>
              <a:defRPr/>
            </a:pPr>
            <a:r>
              <a:rPr lang="en-US" dirty="0" smtClean="0"/>
              <a:t>please contact:</a:t>
            </a:r>
          </a:p>
        </p:txBody>
      </p:sp>
      <p:sp>
        <p:nvSpPr>
          <p:cNvPr id="14339" name="Title 3"/>
          <p:cNvSpPr>
            <a:spLocks noGrp="1" noChangeArrowheads="1"/>
          </p:cNvSpPr>
          <p:nvPr>
            <p:ph type="title"/>
          </p:nvPr>
        </p:nvSpPr>
        <p:spPr>
          <a:xfrm>
            <a:off x="457200" y="452438"/>
            <a:ext cx="7194550" cy="584200"/>
          </a:xfrm>
          <a:noFill/>
        </p:spPr>
        <p:txBody>
          <a:bodyPr>
            <a:spAutoFit/>
          </a:bodyPr>
          <a:lstStyle/>
          <a:p>
            <a:r>
              <a:rPr lang="en-US" smtClean="0"/>
              <a:t>Dynamically Linked Activities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5192" y="4553352"/>
            <a:ext cx="3545632" cy="198823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2575" indent="-282575" algn="ctr" eaLnBrk="0" hangingPunct="0">
              <a:spcBef>
                <a:spcPct val="20000"/>
              </a:spcBef>
              <a:buClr>
                <a:srgbClr val="0099FF"/>
              </a:buClr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</a:rPr>
              <a:t>Michael Wolf</a:t>
            </a:r>
          </a:p>
          <a:p>
            <a:pPr marL="282575" indent="-282575" algn="ctr" eaLnBrk="0" hangingPunct="0">
              <a:spcBef>
                <a:spcPct val="20000"/>
              </a:spcBef>
              <a:buClr>
                <a:srgbClr val="0099FF"/>
              </a:buClr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</a:rPr>
              <a:t>Office: (713) 627-5574</a:t>
            </a:r>
          </a:p>
          <a:p>
            <a:pPr marL="282575" indent="-282575" algn="ctr" eaLnBrk="0" hangingPunct="0">
              <a:spcBef>
                <a:spcPct val="20000"/>
              </a:spcBef>
              <a:buClr>
                <a:srgbClr val="0099FF"/>
              </a:buClr>
              <a:defRPr/>
            </a:pPr>
            <a:r>
              <a:rPr lang="en-US" sz="2000" dirty="0" smtClean="0">
                <a:solidFill>
                  <a:schemeClr val="bg1"/>
                </a:solidFill>
                <a:latin typeface="+mn-lt"/>
              </a:rPr>
              <a:t>MAWolf@spectraenergy.com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9922" y="4556456"/>
            <a:ext cx="3545632" cy="198823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2575" indent="-282575" algn="ctr" eaLnBrk="0" hangingPunct="0">
              <a:spcBef>
                <a:spcPct val="20000"/>
              </a:spcBef>
              <a:buClr>
                <a:srgbClr val="0099FF"/>
              </a:buClr>
              <a:defRPr/>
            </a:pPr>
            <a:r>
              <a:rPr lang="en-US" sz="2000" dirty="0" smtClean="0">
                <a:solidFill>
                  <a:schemeClr val="bg1"/>
                </a:solidFill>
                <a:latin typeface="+mn-lt"/>
              </a:rPr>
              <a:t>Kathryn Burch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  <a:p>
            <a:pPr marL="282575" indent="-282575" algn="ctr" eaLnBrk="0" hangingPunct="0">
              <a:spcBef>
                <a:spcPct val="20000"/>
              </a:spcBef>
              <a:buClr>
                <a:srgbClr val="0099FF"/>
              </a:buClr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</a:rPr>
              <a:t>Office: (713) </a:t>
            </a:r>
            <a:r>
              <a:rPr lang="en-US" sz="2000" dirty="0" smtClean="0">
                <a:solidFill>
                  <a:schemeClr val="bg1"/>
                </a:solidFill>
                <a:latin typeface="+mn-lt"/>
              </a:rPr>
              <a:t>627-5765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  <a:p>
            <a:pPr marL="282575" indent="-282575" algn="ctr" eaLnBrk="0" hangingPunct="0">
              <a:spcBef>
                <a:spcPct val="20000"/>
              </a:spcBef>
              <a:buClr>
                <a:srgbClr val="0099FF"/>
              </a:buClr>
              <a:defRPr/>
            </a:pPr>
            <a:r>
              <a:rPr lang="en-US" sz="2000" dirty="0" smtClean="0">
                <a:solidFill>
                  <a:schemeClr val="bg1"/>
                </a:solidFill>
                <a:latin typeface="+mn-lt"/>
              </a:rPr>
              <a:t>KLBurch@spectraenergy.com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4">
      <a:dk1>
        <a:srgbClr val="EAEAEA"/>
      </a:dk1>
      <a:lt1>
        <a:srgbClr val="FFFFFF"/>
      </a:lt1>
      <a:dk2>
        <a:srgbClr val="000000"/>
      </a:dk2>
      <a:lt2>
        <a:srgbClr val="808080"/>
      </a:lt2>
      <a:accent1>
        <a:srgbClr val="FF0000"/>
      </a:accent1>
      <a:accent2>
        <a:srgbClr val="333399"/>
      </a:accent2>
      <a:accent3>
        <a:srgbClr val="FFFFFF"/>
      </a:accent3>
      <a:accent4>
        <a:srgbClr val="C8C8C8"/>
      </a:accent4>
      <a:accent5>
        <a:srgbClr val="FFAAAA"/>
      </a:accent5>
      <a:accent6>
        <a:srgbClr val="2D2D8A"/>
      </a:accent6>
      <a:hlink>
        <a:srgbClr val="009900"/>
      </a:hlink>
      <a:folHlink>
        <a:srgbClr val="FF9900"/>
      </a:folHlink>
    </a:clrScheme>
    <a:fontScheme name="1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00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2D2D8A"/>
        </a:accent6>
        <a:hlink>
          <a:srgbClr val="00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EAEAEA"/>
        </a:dk1>
        <a:lt1>
          <a:srgbClr val="FFFFFF"/>
        </a:lt1>
        <a:dk2>
          <a:srgbClr val="000000"/>
        </a:dk2>
        <a:lt2>
          <a:srgbClr val="808080"/>
        </a:lt2>
        <a:accent1>
          <a:srgbClr val="FF0000"/>
        </a:accent1>
        <a:accent2>
          <a:srgbClr val="333399"/>
        </a:accent2>
        <a:accent3>
          <a:srgbClr val="FFFFFF"/>
        </a:accent3>
        <a:accent4>
          <a:srgbClr val="C8C8C8"/>
        </a:accent4>
        <a:accent5>
          <a:srgbClr val="FFAAAA"/>
        </a:accent5>
        <a:accent6>
          <a:srgbClr val="2D2D8A"/>
        </a:accent6>
        <a:hlink>
          <a:srgbClr val="00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072E7BCA7287409254C21B53C5E82E" ma:contentTypeVersion="0" ma:contentTypeDescription="Create a new document." ma:contentTypeScope="" ma:versionID="60c59d0c9e97238ebe11c682c6c2a2e2">
  <xsd:schema xmlns:xsd="http://www.w3.org/2001/XMLSchema" xmlns:p="http://schemas.microsoft.com/office/2006/metadata/properties" targetNamespace="http://schemas.microsoft.com/office/2006/metadata/properties" ma:root="true" ma:fieldsID="84d24c2467e79a5b957f305a830827c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99BEA963-B9B8-458A-92BF-E7DAAF1D8284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6314DD84-26B7-4167-B4D7-D8CEFB4ED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814EBF8-47EE-41DF-84ED-AD422972166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A79DAB0-8C2F-40AE-A541-710D1F12880A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17887</TotalTime>
  <Words>385</Words>
  <Application>Microsoft Office PowerPoint</Application>
  <PresentationFormat>On-screen Show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1_Default Design</vt:lpstr>
      <vt:lpstr>Slide 1</vt:lpstr>
      <vt:lpstr>Dynamically Linked Activities</vt:lpstr>
      <vt:lpstr>Dynamically Linked Activities  – How it works</vt:lpstr>
      <vt:lpstr>Slide 4</vt:lpstr>
      <vt:lpstr>Dynamically Linked Activities</vt:lpstr>
    </vt:vector>
  </TitlesOfParts>
  <Company>spectra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Acervantes</dc:creator>
  <cp:lastModifiedBy>Spectra Energy</cp:lastModifiedBy>
  <cp:revision>1693</cp:revision>
  <dcterms:created xsi:type="dcterms:W3CDTF">2006-11-29T15:33:43Z</dcterms:created>
  <dcterms:modified xsi:type="dcterms:W3CDTF">2011-10-11T19:40:40Z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