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B900B-90DA-49B5-87EB-2090317A7D15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CB1FA-0D7B-4ABB-BDF9-EE60C9CFB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BPS Two-Tier Curtailment Sub Team</a:t>
            </a:r>
            <a:br>
              <a:rPr lang="en-US" dirty="0" smtClean="0"/>
            </a:br>
            <a:r>
              <a:rPr lang="en-US" dirty="0" smtClean="0"/>
              <a:t>Sep 23, 2011 Conference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Sub team members-</a:t>
            </a:r>
          </a:p>
          <a:p>
            <a:pPr lvl="1"/>
            <a:r>
              <a:rPr lang="en-US" dirty="0" smtClean="0"/>
              <a:t>Chris </a:t>
            </a:r>
            <a:r>
              <a:rPr lang="en-US" dirty="0" err="1" smtClean="0"/>
              <a:t>Advena</a:t>
            </a:r>
            <a:r>
              <a:rPr lang="en-US" dirty="0" smtClean="0"/>
              <a:t>,  Art Wolfe, Mike </a:t>
            </a:r>
            <a:r>
              <a:rPr lang="en-US" dirty="0" err="1" smtClean="0"/>
              <a:t>ColbyPJM</a:t>
            </a:r>
            <a:endParaRPr lang="en-US" dirty="0" smtClean="0"/>
          </a:p>
          <a:p>
            <a:pPr lvl="1"/>
            <a:r>
              <a:rPr lang="en-US" dirty="0" smtClean="0"/>
              <a:t>Nelson Muller, OATI</a:t>
            </a:r>
          </a:p>
          <a:p>
            <a:pPr lvl="1"/>
            <a:r>
              <a:rPr lang="en-US" dirty="0" smtClean="0"/>
              <a:t>Steve Sanders, WAPA</a:t>
            </a:r>
          </a:p>
          <a:p>
            <a:pPr lvl="1"/>
            <a:r>
              <a:rPr lang="en-US" dirty="0" smtClean="0"/>
              <a:t>John Harmon, MISO</a:t>
            </a:r>
          </a:p>
          <a:p>
            <a:pPr lvl="1"/>
            <a:r>
              <a:rPr lang="en-US" dirty="0" smtClean="0"/>
              <a:t>Ed </a:t>
            </a:r>
            <a:r>
              <a:rPr lang="en-US" dirty="0" err="1" smtClean="0"/>
              <a:t>Skiba</a:t>
            </a:r>
            <a:r>
              <a:rPr lang="en-US" dirty="0" smtClean="0"/>
              <a:t>, MISO</a:t>
            </a:r>
          </a:p>
          <a:p>
            <a:pPr lvl="1"/>
            <a:r>
              <a:rPr lang="en-US" dirty="0" err="1" smtClean="0"/>
              <a:t>Narinder</a:t>
            </a:r>
            <a:r>
              <a:rPr lang="en-US" dirty="0" smtClean="0"/>
              <a:t> </a:t>
            </a:r>
            <a:r>
              <a:rPr lang="en-US" dirty="0" err="1" smtClean="0"/>
              <a:t>Saini</a:t>
            </a:r>
            <a:r>
              <a:rPr lang="en-US" dirty="0" smtClean="0"/>
              <a:t>, Ed Davis, Entergy</a:t>
            </a:r>
          </a:p>
          <a:p>
            <a:pPr lvl="1"/>
            <a:r>
              <a:rPr lang="en-US" dirty="0" smtClean="0"/>
              <a:t>Bert </a:t>
            </a:r>
            <a:r>
              <a:rPr lang="en-US" dirty="0" err="1" smtClean="0"/>
              <a:t>Bressers</a:t>
            </a:r>
            <a:r>
              <a:rPr lang="en-US" dirty="0" smtClean="0"/>
              <a:t>, SPP</a:t>
            </a:r>
          </a:p>
          <a:p>
            <a:pPr lvl="1"/>
            <a:r>
              <a:rPr lang="en-US" dirty="0" smtClean="0"/>
              <a:t>James Manning, NCEMCS</a:t>
            </a:r>
          </a:p>
          <a:p>
            <a:pPr lvl="1"/>
            <a:r>
              <a:rPr lang="en-US" dirty="0" smtClean="0"/>
              <a:t>Shah </a:t>
            </a:r>
            <a:r>
              <a:rPr lang="en-US" dirty="0" err="1" smtClean="0"/>
              <a:t>Hossain</a:t>
            </a:r>
            <a:r>
              <a:rPr lang="en-US" dirty="0" smtClean="0"/>
              <a:t>, Westar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Discussion Items (no particular priority order)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334000"/>
          </a:xfrm>
        </p:spPr>
        <p:txBody>
          <a:bodyPr>
            <a:noAutofit/>
          </a:bodyPr>
          <a:lstStyle/>
          <a:p>
            <a:r>
              <a:rPr lang="en-US" sz="1600" dirty="0" smtClean="0"/>
              <a:t>Decide on remaining scope of work</a:t>
            </a:r>
          </a:p>
          <a:p>
            <a:pPr>
              <a:buNone/>
            </a:pPr>
            <a:r>
              <a:rPr lang="en-US" sz="1600" dirty="0" smtClean="0"/>
              <a:t>1)Finalize paper (developed under Chris </a:t>
            </a:r>
            <a:r>
              <a:rPr lang="en-US" sz="1600" dirty="0" err="1" smtClean="0"/>
              <a:t>Advena’s</a:t>
            </a:r>
            <a:r>
              <a:rPr lang="en-US" sz="1600" dirty="0" smtClean="0"/>
              <a:t> leadership): Guidance document from BPS to </a:t>
            </a:r>
            <a:r>
              <a:rPr lang="en-US" sz="1600" dirty="0" err="1" smtClean="0"/>
              <a:t>Subteam</a:t>
            </a:r>
            <a:r>
              <a:rPr lang="en-US" sz="1600" dirty="0" smtClean="0"/>
              <a:t> dated August 9, 2011.</a:t>
            </a:r>
          </a:p>
          <a:p>
            <a:r>
              <a:rPr lang="en-US" sz="1600" dirty="0" smtClean="0"/>
              <a:t>Action Item 54 -  Develop draft language for First-to-Curtail Requirements business rules, Review and update Scenarios if needed, provide brief description explaining why the language is changing</a:t>
            </a:r>
          </a:p>
          <a:p>
            <a:pPr lvl="1"/>
            <a:r>
              <a:rPr lang="en-US" sz="1200" b="1" dirty="0" smtClean="0"/>
              <a:t>Translate the guidance document weqbps080911a17.docx in to business requirements in the PFV Whitepaper [ED SKIBA]</a:t>
            </a:r>
          </a:p>
          <a:p>
            <a:pPr lvl="1"/>
            <a:r>
              <a:rPr lang="en-US" sz="1200" b="1" dirty="0" smtClean="0"/>
              <a:t>Cross check the guidance document with the Chris </a:t>
            </a:r>
            <a:r>
              <a:rPr lang="en-US" sz="1200" b="1" dirty="0" err="1" smtClean="0"/>
              <a:t>Advena</a:t>
            </a:r>
            <a:r>
              <a:rPr lang="en-US" sz="1200" b="1" dirty="0" smtClean="0"/>
              <a:t> whitepaper weqbps080911w10.docx to assure that the issues raised in the whitepaper are addressed in the guidance document.  Make decisions if necessary on items not addressed in the guidance document</a:t>
            </a:r>
          </a:p>
          <a:p>
            <a:pPr lvl="1"/>
            <a:r>
              <a:rPr lang="en-US" sz="1200" dirty="0" smtClean="0"/>
              <a:t>Parking Lot item # 24 – does the guidance document address this issue?  If not, sub team needs to consider making a decision  </a:t>
            </a:r>
            <a:r>
              <a:rPr lang="en-US" sz="1200" b="1" dirty="0" smtClean="0"/>
              <a:t>[JOHN HARMON]</a:t>
            </a:r>
          </a:p>
          <a:p>
            <a:pPr lvl="1"/>
            <a:r>
              <a:rPr lang="en-US" sz="1200" b="1" dirty="0" smtClean="0"/>
              <a:t>Business rules around the requirement for IDC to provide transparency matrix  for First to Curtail/Last to Curtail (to become a NERC requirement).  Business practice would be so that TSP would have to upload to IDC tool to which that TSP has coordination agreement and/or reciprocity agreements with other TSPs; other TSPs would also verify this information (A BPS requirement).  IDCWG to develop IDC Change Order consistent with BPS Final Solution requirements.  Need enough details.  [STEVE SANDERS] </a:t>
            </a:r>
            <a:r>
              <a:rPr lang="en-US" sz="1200" b="1" i="1" dirty="0" smtClean="0"/>
              <a:t> Addresses James Manning issue to sub team</a:t>
            </a:r>
          </a:p>
          <a:p>
            <a:pPr lvl="1"/>
            <a:r>
              <a:rPr lang="en-US" sz="1200" dirty="0" smtClean="0"/>
              <a:t>Reliability concerns around First to Curtail/Last to Curtail.  See </a:t>
            </a:r>
            <a:r>
              <a:rPr lang="en-US" sz="1200" b="1" dirty="0" smtClean="0"/>
              <a:t>weq_bps080911w11.docx </a:t>
            </a:r>
            <a:r>
              <a:rPr lang="en-US" sz="1200" dirty="0" smtClean="0"/>
              <a:t>  </a:t>
            </a:r>
            <a:r>
              <a:rPr lang="en-US" sz="1200" dirty="0" err="1" smtClean="0"/>
              <a:t>Subteam</a:t>
            </a:r>
            <a:r>
              <a:rPr lang="en-US" sz="1200" dirty="0" smtClean="0"/>
              <a:t> to review concern, decide whether concern can be addressed  within sub team and if not, elevate to BPS.  Also review any other concerns. (careful to balance against time constraints)</a:t>
            </a:r>
          </a:p>
          <a:p>
            <a:r>
              <a:rPr lang="en-US" sz="1600" dirty="0" smtClean="0"/>
              <a:t>Verify definition of “First to Curtail” is consistent with PFV Whitepaper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Discussion Items (no particular priority order)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334000"/>
          </a:xfrm>
        </p:spPr>
        <p:txBody>
          <a:bodyPr>
            <a:noAutofit/>
          </a:bodyPr>
          <a:lstStyle/>
          <a:p>
            <a:r>
              <a:rPr lang="en-US" sz="1600" dirty="0" smtClean="0"/>
              <a:t>Decide on remaining scope of work</a:t>
            </a:r>
          </a:p>
          <a:p>
            <a:pPr>
              <a:buNone/>
            </a:pPr>
            <a:r>
              <a:rPr lang="en-US" sz="1600" dirty="0" smtClean="0"/>
              <a:t>2) Parking Lot item # 19 - Granularity of Transmission Service Reservations, as studied/granted under each TSP’s OATT,  in Permanent Solution  </a:t>
            </a:r>
            <a:r>
              <a:rPr lang="en-US" sz="1600" b="1" dirty="0" smtClean="0"/>
              <a:t>[BERT BRESSERS]</a:t>
            </a:r>
          </a:p>
          <a:p>
            <a:pPr>
              <a:buNone/>
            </a:pPr>
            <a:r>
              <a:rPr lang="en-US" sz="1600" dirty="0" smtClean="0"/>
              <a:t>1 &amp; 2)  Verify granularity issues mentioned in Parking Lot # 19 and # 24 – whether these are discreet or related issued – subject to discussion and clarification .  Bert – these two ARE NOT related !!!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conference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Friday, Sep 30, 3-5 Eastern</a:t>
            </a:r>
          </a:p>
          <a:p>
            <a:r>
              <a:rPr lang="en-US" dirty="0" smtClean="0"/>
              <a:t>Friday, Oct 7, 3-5 Eastern</a:t>
            </a:r>
          </a:p>
          <a:p>
            <a:r>
              <a:rPr lang="en-US" dirty="0" smtClean="0"/>
              <a:t>Friday, Oct 14, 3-5 Eastern [to be confirmed in our Sep 30 conference call]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468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BPS Two-Tier Curtailment Sub Team Sep 23, 2011 Conference Call</vt:lpstr>
      <vt:lpstr>Discussion Items (no particular priority order)</vt:lpstr>
      <vt:lpstr>Discussion Items (no particular priority order)</vt:lpstr>
      <vt:lpstr>Next conference calls</vt:lpstr>
    </vt:vector>
  </TitlesOfParts>
  <Company>Westar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BPS Two-Tier Curtailment Sub Team Sep 23, 2011 Conference Call</dc:title>
  <dc:creator>Shah Hossain</dc:creator>
  <cp:lastModifiedBy>Shah Hossain</cp:lastModifiedBy>
  <cp:revision>17</cp:revision>
  <dcterms:created xsi:type="dcterms:W3CDTF">2011-09-23T13:39:44Z</dcterms:created>
  <dcterms:modified xsi:type="dcterms:W3CDTF">2011-10-05T18:28:49Z</dcterms:modified>
</cp:coreProperties>
</file>