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3" d="100"/>
          <a:sy n="123" d="100"/>
        </p:scale>
        <p:origin x="-66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72130A-B52A-4E39-8B39-97479FBC75D4}"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2130A-B52A-4E39-8B39-97479FBC75D4}"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2130A-B52A-4E39-8B39-97479FBC75D4}"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72130A-B52A-4E39-8B39-97479FBC75D4}"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72130A-B52A-4E39-8B39-97479FBC75D4}" type="datetimeFigureOut">
              <a:rPr lang="en-US" smtClean="0"/>
              <a:t>10/7/2011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72130A-B52A-4E39-8B39-97479FBC75D4}" type="datetimeFigureOut">
              <a:rPr lang="en-US" smtClean="0"/>
              <a:t>10/7/2011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72130A-B52A-4E39-8B39-97479FBC75D4}" type="datetimeFigureOut">
              <a:rPr lang="en-US" smtClean="0"/>
              <a:t>10/7/2011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72130A-B52A-4E39-8B39-97479FBC75D4}" type="datetimeFigureOut">
              <a:rPr lang="en-US" smtClean="0"/>
              <a:t>10/7/2011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2130A-B52A-4E39-8B39-97479FBC75D4}" type="datetimeFigureOut">
              <a:rPr lang="en-US" smtClean="0"/>
              <a:t>10/7/2011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72130A-B52A-4E39-8B39-97479FBC75D4}" type="datetimeFigureOut">
              <a:rPr lang="en-US" smtClean="0"/>
              <a:t>10/7/2011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72130A-B52A-4E39-8B39-97479FBC75D4}" type="datetimeFigureOut">
              <a:rPr lang="en-US" smtClean="0"/>
              <a:t>10/7/2011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4E1805-281A-4101-854C-6A6F61C0AD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2130A-B52A-4E39-8B39-97479FBC75D4}" type="datetimeFigureOut">
              <a:rPr lang="en-US" smtClean="0"/>
              <a:t>10/7/2011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E1805-281A-4101-854C-6A6F61C0AD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200" dirty="0" smtClean="0"/>
              <a:t>NAESB BPS</a:t>
            </a:r>
            <a:br>
              <a:rPr lang="en-US" sz="3200" dirty="0" smtClean="0"/>
            </a:br>
            <a:r>
              <a:rPr lang="en-US" sz="3200" dirty="0" smtClean="0"/>
              <a:t>“First-To-Curtail/Last-To-Curtail” Sub Team</a:t>
            </a:r>
            <a:endParaRPr lang="en-US" sz="3200" dirty="0"/>
          </a:p>
        </p:txBody>
      </p:sp>
      <p:sp>
        <p:nvSpPr>
          <p:cNvPr id="3" name="Subtitle 2"/>
          <p:cNvSpPr>
            <a:spLocks noGrp="1"/>
          </p:cNvSpPr>
          <p:nvPr>
            <p:ph type="subTitle" idx="1"/>
          </p:nvPr>
        </p:nvSpPr>
        <p:spPr/>
        <p:txBody>
          <a:bodyPr/>
          <a:lstStyle/>
          <a:p>
            <a:r>
              <a:rPr lang="en-US" dirty="0" smtClean="0"/>
              <a:t>October 07, 2011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dirty="0" smtClean="0"/>
              <a:t>Status check as of Oct 05, 2011</a:t>
            </a:r>
            <a:endParaRPr lang="en-US" sz="2400" dirty="0"/>
          </a:p>
        </p:txBody>
      </p:sp>
      <p:graphicFrame>
        <p:nvGraphicFramePr>
          <p:cNvPr id="4" name="Content Placeholder 3"/>
          <p:cNvGraphicFramePr>
            <a:graphicFrameLocks noGrp="1"/>
          </p:cNvGraphicFramePr>
          <p:nvPr>
            <p:ph idx="1"/>
          </p:nvPr>
        </p:nvGraphicFramePr>
        <p:xfrm>
          <a:off x="457200" y="1066800"/>
          <a:ext cx="8229600" cy="5130800"/>
        </p:xfrm>
        <a:graphic>
          <a:graphicData uri="http://schemas.openxmlformats.org/drawingml/2006/table">
            <a:tbl>
              <a:tblPr firstRow="1" bandRow="1">
                <a:tableStyleId>{5C22544A-7EE6-4342-B048-85BDC9FD1C3A}</a:tableStyleId>
              </a:tblPr>
              <a:tblGrid>
                <a:gridCol w="609600"/>
                <a:gridCol w="7620000"/>
              </a:tblGrid>
              <a:tr h="370840">
                <a:tc>
                  <a:txBody>
                    <a:bodyPr/>
                    <a:lstStyle/>
                    <a:p>
                      <a:endParaRPr lang="en-US" dirty="0"/>
                    </a:p>
                  </a:txBody>
                  <a:tcPr/>
                </a:tc>
                <a:tc>
                  <a:txBody>
                    <a:bodyPr/>
                    <a:lstStyle/>
                    <a:p>
                      <a:r>
                        <a:rPr lang="en-US" dirty="0" smtClean="0"/>
                        <a:t>Assignments</a:t>
                      </a:r>
                      <a:endParaRPr lang="en-US" dirty="0"/>
                    </a:p>
                  </a:txBody>
                  <a:tcPr/>
                </a:tc>
              </a:tr>
              <a:tr h="370840">
                <a:tc>
                  <a:txBody>
                    <a:bodyPr/>
                    <a:lstStyle/>
                    <a:p>
                      <a:endParaRPr lang="en-US" dirty="0"/>
                    </a:p>
                  </a:txBody>
                  <a:tcPr/>
                </a:tc>
                <a:tc>
                  <a:txBody>
                    <a:bodyPr/>
                    <a:lstStyle/>
                    <a:p>
                      <a:r>
                        <a:rPr lang="en-US" dirty="0" smtClean="0"/>
                        <a:t>Action Item 54 # 1 - </a:t>
                      </a:r>
                      <a:r>
                        <a:rPr lang="en-US" sz="1800" dirty="0" smtClean="0"/>
                        <a:t>Translate Guidance Document (weqbps080911a17.docx) in PFV Whitepaper (Permanent Solution White Paper - Action Item 54_093011.docx)</a:t>
                      </a:r>
                      <a:endParaRPr lang="en-US" dirty="0"/>
                    </a:p>
                  </a:txBody>
                  <a:tcPr/>
                </a:tc>
              </a:tr>
              <a:tr h="370840">
                <a:tc>
                  <a:txBody>
                    <a:bodyPr/>
                    <a:lstStyle/>
                    <a:p>
                      <a:endParaRPr lang="en-US" dirty="0"/>
                    </a:p>
                  </a:txBody>
                  <a:tcPr/>
                </a:tc>
                <a:tc>
                  <a:txBody>
                    <a:bodyPr/>
                    <a:lstStyle/>
                    <a:p>
                      <a:r>
                        <a:rPr lang="en-US" dirty="0" smtClean="0"/>
                        <a:t>Action Item</a:t>
                      </a:r>
                      <a:r>
                        <a:rPr lang="en-US" baseline="0" dirty="0" smtClean="0"/>
                        <a:t> 54 # 2 - </a:t>
                      </a:r>
                      <a:r>
                        <a:rPr lang="en-US" sz="1800" dirty="0" smtClean="0"/>
                        <a:t>Cross check guidance document with [Chris </a:t>
                      </a:r>
                      <a:r>
                        <a:rPr lang="en-US" sz="1800" dirty="0" err="1" smtClean="0"/>
                        <a:t>Advena</a:t>
                      </a:r>
                      <a:r>
                        <a:rPr lang="en-US" sz="1800" dirty="0" smtClean="0"/>
                        <a:t>] Whitepaper (weqbps080911w10.docx )</a:t>
                      </a:r>
                      <a:endParaRPr lang="en-US" dirty="0"/>
                    </a:p>
                  </a:txBody>
                  <a:tcPr/>
                </a:tc>
              </a:tr>
              <a:tr h="370840">
                <a:tc>
                  <a:txBody>
                    <a:bodyPr/>
                    <a:lstStyle/>
                    <a:p>
                      <a:endParaRPr lang="en-US" dirty="0"/>
                    </a:p>
                  </a:txBody>
                  <a:tcPr/>
                </a:tc>
                <a:tc>
                  <a:txBody>
                    <a:bodyPr/>
                    <a:lstStyle/>
                    <a:p>
                      <a:r>
                        <a:rPr lang="en-US" dirty="0" smtClean="0"/>
                        <a:t>Action Item 54 # 3 - </a:t>
                      </a:r>
                      <a:r>
                        <a:rPr lang="en-US" sz="1800" dirty="0" smtClean="0"/>
                        <a:t>Business Rules Transparency Matrix for First-To-Curtail/Last-To-Curtail (Permanent Solution White Paper - Action Item 54_093011.docx)</a:t>
                      </a:r>
                      <a:endParaRPr lang="en-US" dirty="0"/>
                    </a:p>
                  </a:txBody>
                  <a:tcPr/>
                </a:tc>
              </a:tr>
              <a:tr h="370840">
                <a:tc>
                  <a:txBody>
                    <a:bodyPr/>
                    <a:lstStyle/>
                    <a:p>
                      <a:endParaRPr lang="en-US" dirty="0"/>
                    </a:p>
                  </a:txBody>
                  <a:tcPr/>
                </a:tc>
                <a:tc>
                  <a:txBody>
                    <a:bodyPr/>
                    <a:lstStyle/>
                    <a:p>
                      <a:r>
                        <a:rPr lang="en-US" dirty="0" smtClean="0"/>
                        <a:t>Action Item</a:t>
                      </a:r>
                      <a:r>
                        <a:rPr lang="en-US" baseline="0" dirty="0" smtClean="0"/>
                        <a:t> 54 # 4 - </a:t>
                      </a:r>
                      <a:r>
                        <a:rPr lang="en-US" sz="1800" dirty="0" smtClean="0"/>
                        <a:t>Parking Lot Item # 24</a:t>
                      </a:r>
                      <a:endParaRPr lang="en-US" dirty="0"/>
                    </a:p>
                  </a:txBody>
                  <a:tcPr/>
                </a:tc>
              </a:tr>
              <a:tr h="340360">
                <a:tc>
                  <a:txBody>
                    <a:bodyPr/>
                    <a:lstStyle/>
                    <a:p>
                      <a:endParaRPr lang="en-US" dirty="0"/>
                    </a:p>
                  </a:txBody>
                  <a:tcPr/>
                </a:tc>
                <a:tc>
                  <a:txBody>
                    <a:bodyPr/>
                    <a:lstStyle/>
                    <a:p>
                      <a:r>
                        <a:rPr lang="en-US" dirty="0" smtClean="0"/>
                        <a:t>Action Item 54</a:t>
                      </a:r>
                      <a:r>
                        <a:rPr lang="en-US" baseline="0" dirty="0" smtClean="0"/>
                        <a:t> # 5 – Reliability Concerns </a:t>
                      </a:r>
                      <a:endParaRPr lang="en-US" dirty="0"/>
                    </a:p>
                  </a:txBody>
                  <a:tcPr/>
                </a:tc>
              </a:tr>
              <a:tr h="340360">
                <a:tc>
                  <a:txBody>
                    <a:bodyPr/>
                    <a:lstStyle/>
                    <a:p>
                      <a:endParaRPr lang="en-US" dirty="0"/>
                    </a:p>
                  </a:txBody>
                  <a:tcPr/>
                </a:tc>
                <a:tc>
                  <a:txBody>
                    <a:bodyPr/>
                    <a:lstStyle/>
                    <a:p>
                      <a:r>
                        <a:rPr lang="en-US" sz="1800" dirty="0" smtClean="0"/>
                        <a:t>Verify definition of “First to Curtail” is consistent with PFV Whitepaper</a:t>
                      </a:r>
                      <a:endParaRPr lang="en-US" dirty="0"/>
                    </a:p>
                  </a:txBody>
                  <a:tcPr/>
                </a:tc>
              </a:tr>
              <a:tr h="340360">
                <a:tc>
                  <a:txBody>
                    <a:bodyPr/>
                    <a:lstStyle/>
                    <a:p>
                      <a:endParaRPr lang="en-US" dirty="0"/>
                    </a:p>
                  </a:txBody>
                  <a:tcPr/>
                </a:tc>
                <a:tc>
                  <a:txBody>
                    <a:bodyPr/>
                    <a:lstStyle/>
                    <a:p>
                      <a:r>
                        <a:rPr lang="en-US" dirty="0" smtClean="0"/>
                        <a:t>Parking Lot # 19</a:t>
                      </a:r>
                    </a:p>
                  </a:txBody>
                  <a:tcPr/>
                </a:tc>
              </a:tr>
              <a:tr h="340360">
                <a:tc>
                  <a:txBody>
                    <a:bodyPr/>
                    <a:lstStyle/>
                    <a:p>
                      <a:endParaRPr lang="en-US" dirty="0"/>
                    </a:p>
                  </a:txBody>
                  <a:tcPr/>
                </a:tc>
                <a:tc>
                  <a:txBody>
                    <a:bodyPr/>
                    <a:lstStyle/>
                    <a:p>
                      <a:r>
                        <a:rPr lang="en-US" dirty="0" smtClean="0"/>
                        <a:t>Discuss/Clarify Parking Lot # 19 and # 24</a:t>
                      </a:r>
                    </a:p>
                  </a:txBody>
                  <a:tcPr/>
                </a:tc>
              </a:tr>
              <a:tr h="340360">
                <a:tc>
                  <a:txBody>
                    <a:bodyPr/>
                    <a:lstStyle/>
                    <a:p>
                      <a:endParaRPr lang="en-US" dirty="0"/>
                    </a:p>
                  </a:txBody>
                  <a:tcPr/>
                </a:tc>
                <a:tc>
                  <a:txBody>
                    <a:bodyPr/>
                    <a:lstStyle/>
                    <a:p>
                      <a:r>
                        <a:rPr lang="en-US" dirty="0" smtClean="0"/>
                        <a:t>Steve Sanders’ Assignment</a:t>
                      </a:r>
                      <a:r>
                        <a:rPr lang="en-US" baseline="0" dirty="0" smtClean="0"/>
                        <a:t> from Sep 30</a:t>
                      </a:r>
                      <a:r>
                        <a:rPr lang="en-US" dirty="0" smtClean="0"/>
                        <a:t>Ed </a:t>
                      </a:r>
                      <a:endParaRPr lang="en-US" dirty="0" smtClean="0"/>
                    </a:p>
                  </a:txBody>
                  <a:tcPr/>
                </a:tc>
              </a:tr>
              <a:tr h="340360">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Davis Suggestions</a:t>
                      </a:r>
                      <a:r>
                        <a:rPr lang="en-US" baseline="0" dirty="0" smtClean="0"/>
                        <a:t> for PFV Whitepaper</a:t>
                      </a:r>
                      <a:endParaRPr lang="en-US" dirty="0" smtClean="0"/>
                    </a:p>
                  </a:txBody>
                  <a:tcPr/>
                </a:tc>
              </a:tr>
            </a:tbl>
          </a:graphicData>
        </a:graphic>
      </p:graphicFrame>
      <p:pic>
        <p:nvPicPr>
          <p:cNvPr id="1026" name="Picture 2" descr="C:\Program Files\Microsoft Office\MEDIA\OFFICE12\Bullets\BD21301_.gif"/>
          <p:cNvPicPr>
            <a:picLocks noChangeAspect="1" noChangeArrowheads="1"/>
          </p:cNvPicPr>
          <p:nvPr/>
        </p:nvPicPr>
        <p:blipFill>
          <a:blip r:embed="rId2"/>
          <a:srcRect/>
          <a:stretch>
            <a:fillRect/>
          </a:stretch>
        </p:blipFill>
        <p:spPr bwMode="auto">
          <a:xfrm>
            <a:off x="609600" y="1828800"/>
            <a:ext cx="228600" cy="228600"/>
          </a:xfrm>
          <a:prstGeom prst="rect">
            <a:avLst/>
          </a:prstGeom>
          <a:noFill/>
        </p:spPr>
      </p:pic>
      <p:pic>
        <p:nvPicPr>
          <p:cNvPr id="6" name="Picture 2" descr="C:\Program Files\Microsoft Office\MEDIA\OFFICE12\Bullets\BD21301_.gif"/>
          <p:cNvPicPr>
            <a:picLocks noChangeAspect="1" noChangeArrowheads="1"/>
          </p:cNvPicPr>
          <p:nvPr/>
        </p:nvPicPr>
        <p:blipFill>
          <a:blip r:embed="rId2"/>
          <a:srcRect/>
          <a:stretch>
            <a:fillRect/>
          </a:stretch>
        </p:blipFill>
        <p:spPr bwMode="auto">
          <a:xfrm>
            <a:off x="609600" y="2514600"/>
            <a:ext cx="228600" cy="228600"/>
          </a:xfrm>
          <a:prstGeom prst="rect">
            <a:avLst/>
          </a:prstGeom>
          <a:noFill/>
        </p:spPr>
      </p:pic>
      <p:pic>
        <p:nvPicPr>
          <p:cNvPr id="7" name="Picture 2" descr="C:\Program Files\Microsoft Office\MEDIA\OFFICE12\Bullets\BD21301_.gif"/>
          <p:cNvPicPr>
            <a:picLocks noChangeAspect="1" noChangeArrowheads="1"/>
          </p:cNvPicPr>
          <p:nvPr/>
        </p:nvPicPr>
        <p:blipFill>
          <a:blip r:embed="rId2"/>
          <a:srcRect/>
          <a:stretch>
            <a:fillRect/>
          </a:stretch>
        </p:blipFill>
        <p:spPr bwMode="auto">
          <a:xfrm>
            <a:off x="609600" y="3200400"/>
            <a:ext cx="228600" cy="228600"/>
          </a:xfrm>
          <a:prstGeom prst="rect">
            <a:avLst/>
          </a:prstGeom>
          <a:noFill/>
        </p:spPr>
      </p:pic>
      <p:pic>
        <p:nvPicPr>
          <p:cNvPr id="8" name="Picture 2" descr="C:\Program Files\Microsoft Office\MEDIA\OFFICE12\Bullets\BD21301_.gif"/>
          <p:cNvPicPr>
            <a:picLocks noChangeAspect="1" noChangeArrowheads="1"/>
          </p:cNvPicPr>
          <p:nvPr/>
        </p:nvPicPr>
        <p:blipFill>
          <a:blip r:embed="rId2"/>
          <a:srcRect/>
          <a:stretch>
            <a:fillRect/>
          </a:stretch>
        </p:blipFill>
        <p:spPr bwMode="auto">
          <a:xfrm>
            <a:off x="609600" y="3733800"/>
            <a:ext cx="228600" cy="228600"/>
          </a:xfrm>
          <a:prstGeom prst="rect">
            <a:avLst/>
          </a:prstGeom>
          <a:noFill/>
        </p:spPr>
      </p:pic>
      <p:pic>
        <p:nvPicPr>
          <p:cNvPr id="9" name="Picture 2" descr="C:\Program Files\Microsoft Office\MEDIA\OFFICE12\Bullets\BD21301_.gif"/>
          <p:cNvPicPr>
            <a:picLocks noChangeAspect="1" noChangeArrowheads="1"/>
          </p:cNvPicPr>
          <p:nvPr/>
        </p:nvPicPr>
        <p:blipFill>
          <a:blip r:embed="rId2"/>
          <a:srcRect/>
          <a:stretch>
            <a:fillRect/>
          </a:stretch>
        </p:blipFill>
        <p:spPr bwMode="auto">
          <a:xfrm>
            <a:off x="609600" y="4114800"/>
            <a:ext cx="228600" cy="228600"/>
          </a:xfrm>
          <a:prstGeom prst="rect">
            <a:avLst/>
          </a:prstGeom>
          <a:noFill/>
        </p:spPr>
      </p:pic>
      <p:pic>
        <p:nvPicPr>
          <p:cNvPr id="10" name="Picture 2" descr="C:\Program Files\Microsoft Office\MEDIA\OFFICE12\Bullets\BD21301_.gif"/>
          <p:cNvPicPr>
            <a:picLocks noChangeAspect="1" noChangeArrowheads="1"/>
          </p:cNvPicPr>
          <p:nvPr/>
        </p:nvPicPr>
        <p:blipFill>
          <a:blip r:embed="rId2"/>
          <a:srcRect/>
          <a:stretch>
            <a:fillRect/>
          </a:stretch>
        </p:blipFill>
        <p:spPr bwMode="auto">
          <a:xfrm>
            <a:off x="609600" y="4419600"/>
            <a:ext cx="228600" cy="228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October 07, 2011 Agenda</a:t>
            </a:r>
            <a:endParaRPr lang="en-US" sz="2400" dirty="0"/>
          </a:p>
        </p:txBody>
      </p:sp>
      <p:sp>
        <p:nvSpPr>
          <p:cNvPr id="3" name="Content Placeholder 2"/>
          <p:cNvSpPr>
            <a:spLocks noGrp="1"/>
          </p:cNvSpPr>
          <p:nvPr>
            <p:ph idx="1"/>
          </p:nvPr>
        </p:nvSpPr>
        <p:spPr/>
        <p:txBody>
          <a:bodyPr>
            <a:normAutofit/>
          </a:bodyPr>
          <a:lstStyle/>
          <a:p>
            <a:r>
              <a:rPr lang="en-US" sz="2400" dirty="0" smtClean="0"/>
              <a:t>Parking Lot # 19 – Review Bert’s power point presentation – Bert </a:t>
            </a:r>
            <a:r>
              <a:rPr lang="en-US" sz="2400" dirty="0" err="1" smtClean="0"/>
              <a:t>Bressers</a:t>
            </a:r>
            <a:endParaRPr lang="en-US" sz="2400" dirty="0" smtClean="0"/>
          </a:p>
          <a:p>
            <a:r>
              <a:rPr lang="en-US" sz="2400" dirty="0" smtClean="0"/>
              <a:t>Parking Lot # 19 &amp; 24: discuss &amp; clarify – Bert </a:t>
            </a:r>
            <a:r>
              <a:rPr lang="en-US" sz="2400" dirty="0" err="1" smtClean="0"/>
              <a:t>Bressers</a:t>
            </a:r>
            <a:endParaRPr lang="en-US" sz="2400" dirty="0" smtClean="0"/>
          </a:p>
          <a:p>
            <a:r>
              <a:rPr lang="en-US" sz="2400" dirty="0" smtClean="0"/>
              <a:t>Steve Sanders’ assignment from Sep 30 – Steve Sanders</a:t>
            </a:r>
          </a:p>
          <a:p>
            <a:r>
              <a:rPr lang="en-US" sz="2400" dirty="0" smtClean="0"/>
              <a:t>Ed Davis’ suggestions for PFV white paper – Ed Davis</a:t>
            </a:r>
          </a:p>
          <a:p>
            <a:r>
              <a:rPr lang="en-US" sz="2400" dirty="0" smtClean="0"/>
              <a:t>Future sub team meetings?  Lets assess the need at the end BPS meeting.  We have penciled in at least one more conference call.</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Parking Lot # 19</a:t>
            </a:r>
            <a:endParaRPr lang="en-US" dirty="0"/>
          </a:p>
        </p:txBody>
      </p:sp>
      <p:sp>
        <p:nvSpPr>
          <p:cNvPr id="3" name="Content Placeholder 2"/>
          <p:cNvSpPr>
            <a:spLocks noGrp="1"/>
          </p:cNvSpPr>
          <p:nvPr>
            <p:ph idx="1"/>
          </p:nvPr>
        </p:nvSpPr>
        <p:spPr/>
        <p:txBody>
          <a:bodyPr>
            <a:normAutofit/>
          </a:bodyPr>
          <a:lstStyle/>
          <a:p>
            <a:r>
              <a:rPr lang="en-US" dirty="0" smtClean="0"/>
              <a:t>Sub team could not come to a consensus except that we all recognize that this item has critical equity concerns.</a:t>
            </a:r>
          </a:p>
          <a:p>
            <a:r>
              <a:rPr lang="en-US" dirty="0" smtClean="0"/>
              <a:t>Sub team members who also participate in BPS – will make a motion at BPS to continue discussion or not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Steve Sanders Examples	</a:t>
            </a:r>
            <a:endParaRPr lang="en-US" dirty="0"/>
          </a:p>
        </p:txBody>
      </p:sp>
      <p:sp>
        <p:nvSpPr>
          <p:cNvPr id="3" name="Content Placeholder 2"/>
          <p:cNvSpPr>
            <a:spLocks noGrp="1"/>
          </p:cNvSpPr>
          <p:nvPr>
            <p:ph idx="1"/>
          </p:nvPr>
        </p:nvSpPr>
        <p:spPr/>
        <p:txBody>
          <a:bodyPr/>
          <a:lstStyle/>
          <a:p>
            <a:r>
              <a:rPr lang="en-US" dirty="0" smtClean="0"/>
              <a:t>Questions and examples lead to the question whether more items should be included in the minimum requirements.  Sub team recommends BPS to review the questions and examples to determine additional minimum requirement items.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Ed Davis Comments in PFV Whitepaper</a:t>
            </a:r>
            <a:endParaRPr lang="en-US" dirty="0"/>
          </a:p>
        </p:txBody>
      </p:sp>
      <p:sp>
        <p:nvSpPr>
          <p:cNvPr id="3" name="Content Placeholder 2"/>
          <p:cNvSpPr>
            <a:spLocks noGrp="1"/>
          </p:cNvSpPr>
          <p:nvPr>
            <p:ph idx="1"/>
          </p:nvPr>
        </p:nvSpPr>
        <p:spPr/>
        <p:txBody>
          <a:bodyPr/>
          <a:lstStyle/>
          <a:p>
            <a:r>
              <a:rPr lang="en-US" dirty="0" smtClean="0"/>
              <a:t>Sub team recommends BPS should review the Ed Davis comments in the PFV whitepaper.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320</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NAESB BPS “First-To-Curtail/Last-To-Curtail” Sub Team</vt:lpstr>
      <vt:lpstr>Status check as of Oct 05, 2011</vt:lpstr>
      <vt:lpstr>October 07, 2011 Agenda</vt:lpstr>
      <vt:lpstr>Parking Lot # 19</vt:lpstr>
      <vt:lpstr>Steve Sanders Examples </vt:lpstr>
      <vt:lpstr>Ed Davis Comments in PFV Whitepaper</vt:lpstr>
    </vt:vector>
  </TitlesOfParts>
  <Company>Westar Energy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NAESB BPS “First-To-Curtail/Last-To-Curtail” Sub Team</dc:title>
  <dc:creator>Shah Hossain</dc:creator>
  <cp:lastModifiedBy>Shah Hossain</cp:lastModifiedBy>
  <cp:revision>19</cp:revision>
  <dcterms:created xsi:type="dcterms:W3CDTF">2011-10-07T18:03:11Z</dcterms:created>
  <dcterms:modified xsi:type="dcterms:W3CDTF">2011-10-07T21:04:13Z</dcterms:modified>
</cp:coreProperties>
</file>